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НОВИНОК МЕТОДИЧЕСКИХ ПОСОБИЙ,РАБОЧИХ ПРОГРАММ В ПОМОЩЬ УЧИТЕЛЮ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Всеобщая 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618856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• Методическое пособие к учебнику О.В. Дмитриевой «Всеобщая история. История  Нового времени».- 7 класс.- Русское слово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Mun\Desktop\IMG-20170829-WA0004.jpg"/>
          <p:cNvPicPr/>
          <p:nvPr/>
        </p:nvPicPr>
        <p:blipFill>
          <a:blip r:embed="rId2" cstate="print"/>
          <a:srcRect l="6659" r="8372"/>
          <a:stretch>
            <a:fillRect/>
          </a:stretch>
        </p:blipFill>
        <p:spPr bwMode="auto">
          <a:xfrm rot="5400000">
            <a:off x="4654320" y="2122544"/>
            <a:ext cx="5048369" cy="334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Методическое пособие  к учебнику С.А. Зинина, В.И. Сахарова «Литература» Базовый уровень.- С.А Зинин, Е.А. Зинина.- 10 класс.- Русское слово.-2016(характеристика основных разделов и </a:t>
            </a:r>
            <a:r>
              <a:rPr lang="ru-RU" dirty="0" err="1" smtClean="0"/>
              <a:t>рубрик,примерное</a:t>
            </a:r>
            <a:r>
              <a:rPr lang="ru-RU" dirty="0" smtClean="0"/>
              <a:t> тематическое планирование на </a:t>
            </a:r>
            <a:r>
              <a:rPr lang="ru-RU" smtClean="0"/>
              <a:t>102 </a:t>
            </a:r>
            <a:r>
              <a:rPr lang="ru-RU" smtClean="0"/>
              <a:t>часа)соответствует </a:t>
            </a:r>
            <a:r>
              <a:rPr lang="ru-RU" dirty="0" smtClean="0"/>
              <a:t>ФГОС</a:t>
            </a:r>
            <a:endParaRPr lang="ru-RU" dirty="0"/>
          </a:p>
        </p:txBody>
      </p:sp>
      <p:pic>
        <p:nvPicPr>
          <p:cNvPr id="5" name="Рисунок 4" descr="C:\Users\Mun\Desktop\IMG-20170829-WA0013.jpg"/>
          <p:cNvPicPr/>
          <p:nvPr/>
        </p:nvPicPr>
        <p:blipFill>
          <a:blip r:embed="rId2" cstate="print"/>
          <a:srcRect r="5459"/>
          <a:stretch>
            <a:fillRect/>
          </a:stretch>
        </p:blipFill>
        <p:spPr bwMode="auto">
          <a:xfrm rot="5400000" flipH="1" flipV="1">
            <a:off x="4925165" y="2499771"/>
            <a:ext cx="4653136" cy="2767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834880" cy="47853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Учебник литературы - помощник в творчестве.- И.Н. </a:t>
            </a:r>
            <a:r>
              <a:rPr lang="ru-RU" dirty="0" err="1" smtClean="0"/>
              <a:t>Свечникова</a:t>
            </a:r>
            <a:r>
              <a:rPr lang="ru-RU" dirty="0" smtClean="0"/>
              <a:t>.- Русское слово.-2015(технология мастерских, развитие творческих способностей </a:t>
            </a:r>
            <a:r>
              <a:rPr lang="ru-RU" dirty="0" err="1" smtClean="0"/>
              <a:t>учащихся,повышение</a:t>
            </a:r>
            <a:r>
              <a:rPr lang="ru-RU" dirty="0" smtClean="0"/>
              <a:t> мотивации  к </a:t>
            </a:r>
            <a:r>
              <a:rPr lang="ru-RU" dirty="0" err="1" smtClean="0"/>
              <a:t>обучению,познанию.Пособие</a:t>
            </a:r>
            <a:r>
              <a:rPr lang="ru-RU" dirty="0" smtClean="0"/>
              <a:t> предназначено для учителей </a:t>
            </a:r>
            <a:r>
              <a:rPr lang="ru-RU" dirty="0" err="1" smtClean="0"/>
              <a:t>ОУ,гимназий</a:t>
            </a:r>
            <a:r>
              <a:rPr lang="ru-RU" smtClean="0"/>
              <a:t>)</a:t>
            </a:r>
            <a:endParaRPr lang="ru-RU" dirty="0"/>
          </a:p>
        </p:txBody>
      </p:sp>
      <p:pic>
        <p:nvPicPr>
          <p:cNvPr id="5" name="Рисунок 4" descr="C:\Users\Mun\Desktop\IMG-20170829-WA0006.jpg"/>
          <p:cNvPicPr/>
          <p:nvPr/>
        </p:nvPicPr>
        <p:blipFill>
          <a:blip r:embed="rId2" cstate="print"/>
          <a:srcRect r="8459"/>
          <a:stretch>
            <a:fillRect/>
          </a:stretch>
        </p:blipFill>
        <p:spPr bwMode="auto">
          <a:xfrm rot="16200000">
            <a:off x="4858062" y="2278842"/>
            <a:ext cx="4787342" cy="3055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Рабочая программа к учебникам Е.В. </a:t>
            </a:r>
            <a:r>
              <a:rPr lang="ru-RU" dirty="0" err="1" smtClean="0"/>
              <a:t>Пчёлова</a:t>
            </a:r>
            <a:r>
              <a:rPr lang="ru-RU" dirty="0" smtClean="0"/>
              <a:t>, П.В. Лукина, В.Н. Захарова, К.А. Соловьёва, А.В. </a:t>
            </a:r>
            <a:r>
              <a:rPr lang="ru-RU" dirty="0" err="1" smtClean="0"/>
              <a:t>Шевырёва</a:t>
            </a:r>
            <a:r>
              <a:rPr lang="ru-RU" dirty="0" smtClean="0"/>
              <a:t> «История России».6-9.классы- Русское </a:t>
            </a:r>
            <a:r>
              <a:rPr lang="ru-RU" dirty="0" err="1" smtClean="0"/>
              <a:t>Слово-авт.-сост</a:t>
            </a:r>
            <a:r>
              <a:rPr lang="ru-RU" dirty="0" smtClean="0"/>
              <a:t>. Л.А.Пашкина.-М.-2015(для проведения уроков в </a:t>
            </a:r>
            <a:r>
              <a:rPr lang="ru-RU" dirty="0" err="1" smtClean="0"/>
              <a:t>ОУ,лицеев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C:\Users\Mun\Desktop\IMG-20170829-WA0009.jpg"/>
          <p:cNvPicPr/>
          <p:nvPr/>
        </p:nvPicPr>
        <p:blipFill>
          <a:blip r:embed="rId2" cstate="print"/>
          <a:srcRect t="9548" b="6281"/>
          <a:stretch>
            <a:fillRect/>
          </a:stretch>
        </p:blipFill>
        <p:spPr bwMode="auto">
          <a:xfrm>
            <a:off x="5652120" y="1628800"/>
            <a:ext cx="312791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Методическое пособие к учебнику Е.В </a:t>
            </a:r>
            <a:r>
              <a:rPr lang="ru-RU" dirty="0" err="1" smtClean="0"/>
              <a:t>Пчёлова</a:t>
            </a:r>
            <a:r>
              <a:rPr lang="ru-RU" dirty="0" smtClean="0"/>
              <a:t>, П.В. Лукина «История России с  древнейших времён до начала </a:t>
            </a:r>
            <a:r>
              <a:rPr lang="en-US" dirty="0" smtClean="0"/>
              <a:t>XVI</a:t>
            </a:r>
            <a:r>
              <a:rPr lang="ru-RU" dirty="0" smtClean="0"/>
              <a:t> века».-  Н.И. </a:t>
            </a:r>
            <a:r>
              <a:rPr lang="ru-RU" dirty="0" err="1" smtClean="0"/>
              <a:t>Ворожейкина</a:t>
            </a:r>
            <a:r>
              <a:rPr lang="ru-RU" dirty="0" smtClean="0"/>
              <a:t>.- Русское слово.- 6 класс.-2015(содержит характеристику </a:t>
            </a:r>
            <a:r>
              <a:rPr lang="ru-RU" dirty="0" err="1" smtClean="0"/>
              <a:t>курса,тематическое</a:t>
            </a:r>
            <a:r>
              <a:rPr lang="ru-RU" dirty="0" smtClean="0"/>
              <a:t> планирование и методику изучения)</a:t>
            </a:r>
            <a:endParaRPr lang="ru-RU" dirty="0"/>
          </a:p>
        </p:txBody>
      </p:sp>
      <p:pic>
        <p:nvPicPr>
          <p:cNvPr id="5" name="Рисунок 4" descr="C:\Users\Mun\Desktop\IMG-20170829-WA0008.jpg"/>
          <p:cNvPicPr/>
          <p:nvPr/>
        </p:nvPicPr>
        <p:blipFill>
          <a:blip r:embed="rId2" cstate="print"/>
          <a:srcRect l="3659" t="4389" r="12584" b="2785"/>
          <a:stretch>
            <a:fillRect/>
          </a:stretch>
        </p:blipFill>
        <p:spPr bwMode="auto">
          <a:xfrm rot="5400000">
            <a:off x="4788285" y="2204603"/>
            <a:ext cx="4687728" cy="31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Россия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Методическое пособие к учебнику К.А. Соловьёва, А.П. </a:t>
            </a:r>
            <a:r>
              <a:rPr lang="ru-RU" dirty="0" err="1" smtClean="0"/>
              <a:t>Шевырёва</a:t>
            </a:r>
            <a:r>
              <a:rPr lang="ru-RU" dirty="0" smtClean="0"/>
              <a:t> «История России. 1801-1914».-Л.Н.Алексашкина.- Русское слово.- 9 класс.-2016 (содержит характеристику, исторических, дидактических основ курса задачи, рекомендации по планированию на основе современного </a:t>
            </a:r>
            <a:r>
              <a:rPr lang="ru-RU" dirty="0" err="1" smtClean="0"/>
              <a:t>целепологания</a:t>
            </a:r>
            <a:r>
              <a:rPr lang="ru-RU" dirty="0" smtClean="0"/>
              <a:t> и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 в обучении)</a:t>
            </a:r>
          </a:p>
          <a:p>
            <a:endParaRPr lang="ru-RU" dirty="0"/>
          </a:p>
        </p:txBody>
      </p:sp>
      <p:pic>
        <p:nvPicPr>
          <p:cNvPr id="5" name="Рисунок 4" descr="C:\Users\Mun\Desktop\IMG-20170829-WA0012.jpg"/>
          <p:cNvPicPr/>
          <p:nvPr/>
        </p:nvPicPr>
        <p:blipFill>
          <a:blip r:embed="rId2" cstate="print"/>
          <a:srcRect l="5903" r="5407"/>
          <a:stretch>
            <a:fillRect/>
          </a:stretch>
        </p:blipFill>
        <p:spPr bwMode="auto">
          <a:xfrm rot="5400000">
            <a:off x="4993972" y="2358956"/>
            <a:ext cx="4667464" cy="291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Программа и тематическое планирование курса «История России» 6-9 </a:t>
            </a:r>
            <a:r>
              <a:rPr lang="ru-RU" dirty="0" err="1" smtClean="0"/>
              <a:t>классы.Л.А.Алексашкина,Н.И.Ворожейкина,П.В.Лукин</a:t>
            </a:r>
            <a:r>
              <a:rPr lang="ru-RU" dirty="0" smtClean="0"/>
              <a:t>.- Русское слово.-2016(примерное тематическое планирование)</a:t>
            </a:r>
            <a:endParaRPr lang="ru-RU" dirty="0"/>
          </a:p>
        </p:txBody>
      </p:sp>
      <p:pic>
        <p:nvPicPr>
          <p:cNvPr id="5" name="Рисунок 4" descr="C:\Users\Mun\Desktop\IMG-20170829-WA0001.jpg"/>
          <p:cNvPicPr/>
          <p:nvPr/>
        </p:nvPicPr>
        <p:blipFill>
          <a:blip r:embed="rId2" cstate="print"/>
          <a:srcRect l="2239" r="12541"/>
          <a:stretch>
            <a:fillRect/>
          </a:stretch>
        </p:blipFill>
        <p:spPr bwMode="auto">
          <a:xfrm rot="5400000">
            <a:off x="4721436" y="2271452"/>
            <a:ext cx="4696628" cy="3123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Текущий и итоговый контроль по курсу «История России с древнейших времён до начала </a:t>
            </a:r>
            <a:r>
              <a:rPr lang="en-US" dirty="0" smtClean="0"/>
              <a:t>XVI</a:t>
            </a:r>
            <a:r>
              <a:rPr lang="ru-RU" dirty="0" smtClean="0"/>
              <a:t> века».- Е.А. </a:t>
            </a:r>
            <a:r>
              <a:rPr lang="ru-RU" dirty="0" err="1" smtClean="0"/>
              <a:t>Гевуркова</a:t>
            </a:r>
            <a:r>
              <a:rPr lang="ru-RU" dirty="0" smtClean="0"/>
              <a:t>.- 6 класс.- Русское слово(задания в формате </a:t>
            </a:r>
            <a:r>
              <a:rPr lang="ru-RU" err="1" smtClean="0"/>
              <a:t>ОГЭ</a:t>
            </a:r>
            <a:r>
              <a:rPr lang="ru-RU" smtClean="0"/>
              <a:t>, синхронные </a:t>
            </a:r>
            <a:r>
              <a:rPr lang="ru-RU" dirty="0" smtClean="0"/>
              <a:t>итоговые задания)</a:t>
            </a:r>
            <a:endParaRPr lang="ru-RU" dirty="0"/>
          </a:p>
        </p:txBody>
      </p:sp>
      <p:pic>
        <p:nvPicPr>
          <p:cNvPr id="5" name="Рисунок 4" descr="C:\Users\Mun\Desktop\IMG-20170829-WA0002.jpg"/>
          <p:cNvPicPr/>
          <p:nvPr/>
        </p:nvPicPr>
        <p:blipFill>
          <a:blip r:embed="rId2" cstate="print"/>
          <a:srcRect l="9259" r="14542"/>
          <a:stretch>
            <a:fillRect/>
          </a:stretch>
        </p:blipFill>
        <p:spPr bwMode="auto">
          <a:xfrm rot="5400000">
            <a:off x="4589782" y="2187083"/>
            <a:ext cx="4527393" cy="3122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546848" cy="4857403"/>
          </a:xfrm>
        </p:spPr>
        <p:txBody>
          <a:bodyPr/>
          <a:lstStyle/>
          <a:p>
            <a:r>
              <a:rPr lang="ru-RU" dirty="0" smtClean="0"/>
              <a:t>Крым в истории России. Методическое пособие.- К.А. Кочегаров.- Русское слово.-2014-48 с.(для использования на уроках и во внеклассной работе)</a:t>
            </a:r>
            <a:endParaRPr lang="ru-RU" dirty="0"/>
          </a:p>
        </p:txBody>
      </p:sp>
      <p:pic>
        <p:nvPicPr>
          <p:cNvPr id="5" name="Рисунок 4" descr="C:\Users\Mun\Desktop\IMG-20170829-WA0007.jpg"/>
          <p:cNvPicPr/>
          <p:nvPr/>
        </p:nvPicPr>
        <p:blipFill>
          <a:blip r:embed="rId2" cstate="print"/>
          <a:srcRect l="8459" t="5134" r="6612"/>
          <a:stretch>
            <a:fillRect/>
          </a:stretch>
        </p:blipFill>
        <p:spPr bwMode="auto">
          <a:xfrm rot="16200000">
            <a:off x="4431622" y="2129219"/>
            <a:ext cx="5047013" cy="318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Всеобщая 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ru-RU" dirty="0" smtClean="0"/>
              <a:t>Программа курса «Всеобщая история средних веков» 6 класс.- Русское слово</a:t>
            </a:r>
            <a:endParaRPr lang="ru-RU" dirty="0"/>
          </a:p>
        </p:txBody>
      </p:sp>
      <p:pic>
        <p:nvPicPr>
          <p:cNvPr id="6" name="Рисунок 5" descr="C:\Users\Mun\Desktop\IMG-20170829-WA0005.jpg"/>
          <p:cNvPicPr/>
          <p:nvPr/>
        </p:nvPicPr>
        <p:blipFill>
          <a:blip r:embed="rId2" cstate="print"/>
          <a:srcRect l="4274" r="3059"/>
          <a:stretch>
            <a:fillRect/>
          </a:stretch>
        </p:blipFill>
        <p:spPr bwMode="auto">
          <a:xfrm rot="5400000" flipH="1" flipV="1">
            <a:off x="4679831" y="2313057"/>
            <a:ext cx="4929545" cy="312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Всеобщая 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546848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Методическое пособие к учебнику М.А. </a:t>
            </a:r>
            <a:r>
              <a:rPr lang="ru-RU" dirty="0" err="1" smtClean="0"/>
              <a:t>Бойцова</a:t>
            </a:r>
            <a:r>
              <a:rPr lang="ru-RU" dirty="0" smtClean="0"/>
              <a:t>, Р.М. </a:t>
            </a:r>
            <a:r>
              <a:rPr lang="ru-RU" dirty="0" err="1" smtClean="0"/>
              <a:t>Шукурова</a:t>
            </a:r>
            <a:r>
              <a:rPr lang="ru-RU" dirty="0" smtClean="0"/>
              <a:t> «Всеобщая история История средних веков».- 6 класс.- Русское слово</a:t>
            </a:r>
            <a:endParaRPr lang="ru-RU" dirty="0"/>
          </a:p>
        </p:txBody>
      </p:sp>
      <p:pic>
        <p:nvPicPr>
          <p:cNvPr id="5" name="Рисунок 4" descr="C:\Users\Mun\Desktop\IMG-20170829-WA0010.jpg"/>
          <p:cNvPicPr/>
          <p:nvPr/>
        </p:nvPicPr>
        <p:blipFill>
          <a:blip r:embed="rId2" cstate="print"/>
          <a:srcRect l="15780" r="5197" b="5079"/>
          <a:stretch>
            <a:fillRect/>
          </a:stretch>
        </p:blipFill>
        <p:spPr bwMode="auto">
          <a:xfrm rot="5400000">
            <a:off x="4605711" y="2027137"/>
            <a:ext cx="4691020" cy="3174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368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ВЫСТАВКА НОВИНОК МЕТОДИЧЕСКИХ ПОСОБИЙ,РАБОЧИХ ПРОГРАММ В ПОМОЩЬ УЧИТЕЛЮ </vt:lpstr>
      <vt:lpstr>История России</vt:lpstr>
      <vt:lpstr>История России</vt:lpstr>
      <vt:lpstr>История Россия</vt:lpstr>
      <vt:lpstr>История России</vt:lpstr>
      <vt:lpstr>История России</vt:lpstr>
      <vt:lpstr>История России</vt:lpstr>
      <vt:lpstr>Всеобщая История</vt:lpstr>
      <vt:lpstr>Всеобщая история</vt:lpstr>
      <vt:lpstr>Всеобщая история</vt:lpstr>
      <vt:lpstr>Литература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материалы</dc:title>
  <dc:creator>Mun</dc:creator>
  <cp:lastModifiedBy>Библиотека</cp:lastModifiedBy>
  <cp:revision>19</cp:revision>
  <dcterms:created xsi:type="dcterms:W3CDTF">2017-08-29T03:30:53Z</dcterms:created>
  <dcterms:modified xsi:type="dcterms:W3CDTF">2017-08-29T23:42:04Z</dcterms:modified>
</cp:coreProperties>
</file>