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15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5.xml" ContentType="application/vnd.openxmlformats-officedocument.drawingml.diagramLayout+xml"/>
  <Override PartName="/ppt/diagrams/drawing14.xml" ContentType="application/vnd.ms-office.drawingml.diagramDrawing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diagrams/drawing7.xml" ContentType="application/vnd.ms-office.drawingml.diagramDrawing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drawing11.xml" ContentType="application/vnd.ms-office.drawingml.diagramDrawing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272" r:id="rId3"/>
    <p:sldId id="273" r:id="rId4"/>
    <p:sldId id="288" r:id="rId5"/>
    <p:sldId id="274" r:id="rId6"/>
    <p:sldId id="281" r:id="rId7"/>
    <p:sldId id="271" r:id="rId8"/>
    <p:sldId id="275" r:id="rId9"/>
    <p:sldId id="276" r:id="rId10"/>
    <p:sldId id="277" r:id="rId11"/>
    <p:sldId id="278" r:id="rId12"/>
    <p:sldId id="279" r:id="rId13"/>
    <p:sldId id="280" r:id="rId14"/>
    <p:sldId id="284" r:id="rId15"/>
    <p:sldId id="282" r:id="rId16"/>
    <p:sldId id="285" r:id="rId17"/>
    <p:sldId id="286" r:id="rId18"/>
    <p:sldId id="287" r:id="rId19"/>
    <p:sldId id="26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8101"/>
    <a:srgbClr val="16AF01"/>
    <a:srgbClr val="47FE2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CD3EFA-B9B3-4857-9AB8-289E5640DBA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F5909F0-D7E2-445B-BBF0-F19193825C03}">
      <dgm:prSet phldrT="[Текст]" custT="1"/>
      <dgm:spPr/>
      <dgm:t>
        <a:bodyPr/>
        <a:lstStyle/>
        <a:p>
          <a:r>
            <a:rPr lang="ru-RU" sz="1800" b="1" dirty="0" smtClean="0"/>
            <a:t>Документы,</a:t>
          </a:r>
        </a:p>
        <a:p>
          <a:r>
            <a:rPr lang="ru-RU" sz="1800" b="1" dirty="0" smtClean="0"/>
            <a:t>регламентирующие работу библиотеки</a:t>
          </a:r>
          <a:endParaRPr lang="ru-RU" sz="1800" b="1" dirty="0"/>
        </a:p>
      </dgm:t>
    </dgm:pt>
    <dgm:pt modelId="{88027B2E-94CF-4003-A1A6-BC9B61294F71}" type="parTrans" cxnId="{A2AA3E60-75EB-4170-9C5E-D4C53AE8D485}">
      <dgm:prSet/>
      <dgm:spPr/>
      <dgm:t>
        <a:bodyPr/>
        <a:lstStyle/>
        <a:p>
          <a:endParaRPr lang="ru-RU"/>
        </a:p>
      </dgm:t>
    </dgm:pt>
    <dgm:pt modelId="{46F419DF-B86E-4A36-965F-D148FDFDC5E7}" type="sibTrans" cxnId="{A2AA3E60-75EB-4170-9C5E-D4C53AE8D485}">
      <dgm:prSet/>
      <dgm:spPr/>
      <dgm:t>
        <a:bodyPr/>
        <a:lstStyle/>
        <a:p>
          <a:endParaRPr lang="ru-RU"/>
        </a:p>
      </dgm:t>
    </dgm:pt>
    <dgm:pt modelId="{D1B5A803-22A8-49D2-B947-8DA8342793FF}">
      <dgm:prSet phldrT="[Текст]"/>
      <dgm:spPr/>
      <dgm:t>
        <a:bodyPr/>
        <a:lstStyle/>
        <a:p>
          <a:r>
            <a:rPr lang="ru-RU" b="1" smtClean="0"/>
            <a:t>ЛОКАЛЬНЫЕ</a:t>
          </a:r>
          <a:endParaRPr lang="ru-RU" b="1" dirty="0"/>
        </a:p>
      </dgm:t>
    </dgm:pt>
    <dgm:pt modelId="{4BBE1F5B-2A20-4E23-85A3-6DE767F75DB9}" type="parTrans" cxnId="{88EC565F-9AE4-4CF6-93EC-905735CFE89B}">
      <dgm:prSet/>
      <dgm:spPr/>
      <dgm:t>
        <a:bodyPr/>
        <a:lstStyle/>
        <a:p>
          <a:endParaRPr lang="ru-RU"/>
        </a:p>
      </dgm:t>
    </dgm:pt>
    <dgm:pt modelId="{FD4981AB-642D-465D-A1EE-EC9D7196F29D}" type="sibTrans" cxnId="{88EC565F-9AE4-4CF6-93EC-905735CFE89B}">
      <dgm:prSet/>
      <dgm:spPr/>
      <dgm:t>
        <a:bodyPr/>
        <a:lstStyle/>
        <a:p>
          <a:endParaRPr lang="ru-RU"/>
        </a:p>
      </dgm:t>
    </dgm:pt>
    <dgm:pt modelId="{DCE074EC-788B-4C5E-A724-FD4B321840B4}">
      <dgm:prSet phldrT="[Текст]"/>
      <dgm:spPr/>
      <dgm:t>
        <a:bodyPr/>
        <a:lstStyle/>
        <a:p>
          <a:r>
            <a:rPr lang="ru-RU" b="1" smtClean="0"/>
            <a:t>МЕЖДУНАРОДНЫЕ</a:t>
          </a:r>
          <a:endParaRPr lang="ru-RU" b="1" dirty="0"/>
        </a:p>
      </dgm:t>
    </dgm:pt>
    <dgm:pt modelId="{41568C5F-95D9-4653-94BA-9524CC222020}" type="sibTrans" cxnId="{03AF2FE6-C309-4CDA-B90C-42775F0F8D5F}">
      <dgm:prSet/>
      <dgm:spPr/>
      <dgm:t>
        <a:bodyPr/>
        <a:lstStyle/>
        <a:p>
          <a:endParaRPr lang="ru-RU"/>
        </a:p>
      </dgm:t>
    </dgm:pt>
    <dgm:pt modelId="{685B027A-64FD-4DDC-98D8-8C41645A52FD}" type="parTrans" cxnId="{03AF2FE6-C309-4CDA-B90C-42775F0F8D5F}">
      <dgm:prSet/>
      <dgm:spPr/>
      <dgm:t>
        <a:bodyPr/>
        <a:lstStyle/>
        <a:p>
          <a:endParaRPr lang="ru-RU"/>
        </a:p>
      </dgm:t>
    </dgm:pt>
    <dgm:pt modelId="{BEACDBE3-9EDF-42FD-9525-7C8521E1E1CE}">
      <dgm:prSet/>
      <dgm:spPr/>
      <dgm:t>
        <a:bodyPr/>
        <a:lstStyle/>
        <a:p>
          <a:r>
            <a:rPr lang="ru-RU" b="1" smtClean="0"/>
            <a:t>ФЕДЕРАЛЬНЫЕ</a:t>
          </a:r>
          <a:endParaRPr lang="ru-RU" b="1" dirty="0"/>
        </a:p>
      </dgm:t>
    </dgm:pt>
    <dgm:pt modelId="{DD8C83AA-476B-46FB-8057-7D324B4FCB87}" type="parTrans" cxnId="{5845D9D3-9A49-4F2D-B909-5D69D8181B1F}">
      <dgm:prSet/>
      <dgm:spPr/>
      <dgm:t>
        <a:bodyPr/>
        <a:lstStyle/>
        <a:p>
          <a:endParaRPr lang="ru-RU"/>
        </a:p>
      </dgm:t>
    </dgm:pt>
    <dgm:pt modelId="{BA24342B-2B6A-486A-A850-CF2AE86213CC}" type="sibTrans" cxnId="{5845D9D3-9A49-4F2D-B909-5D69D8181B1F}">
      <dgm:prSet/>
      <dgm:spPr/>
      <dgm:t>
        <a:bodyPr/>
        <a:lstStyle/>
        <a:p>
          <a:endParaRPr lang="ru-RU"/>
        </a:p>
      </dgm:t>
    </dgm:pt>
    <dgm:pt modelId="{E051A34C-DEF1-4BAB-A0B3-A9137AE8AD47}" type="pres">
      <dgm:prSet presAssocID="{07CD3EFA-B9B3-4857-9AB8-289E5640DBA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DCFDDA5-3D2A-47D2-900D-86D814F1C327}" type="pres">
      <dgm:prSet presAssocID="{1F5909F0-D7E2-445B-BBF0-F19193825C03}" presName="hierRoot1" presStyleCnt="0"/>
      <dgm:spPr/>
    </dgm:pt>
    <dgm:pt modelId="{000FD661-580C-4327-A069-5BB780C91E60}" type="pres">
      <dgm:prSet presAssocID="{1F5909F0-D7E2-445B-BBF0-F19193825C03}" presName="composite" presStyleCnt="0"/>
      <dgm:spPr/>
    </dgm:pt>
    <dgm:pt modelId="{8342929D-8335-4D67-90E3-0D4C79B9ECA7}" type="pres">
      <dgm:prSet presAssocID="{1F5909F0-D7E2-445B-BBF0-F19193825C03}" presName="background" presStyleLbl="node0" presStyleIdx="0" presStyleCnt="1"/>
      <dgm:spPr/>
    </dgm:pt>
    <dgm:pt modelId="{00F379C3-D5D3-414B-9F85-2C363E1FC185}" type="pres">
      <dgm:prSet presAssocID="{1F5909F0-D7E2-445B-BBF0-F19193825C03}" presName="text" presStyleLbl="fgAcc0" presStyleIdx="0" presStyleCnt="1" custScaleX="148565" custScaleY="1280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E5A1B7-7A05-4197-B7A5-44294993DEDE}" type="pres">
      <dgm:prSet presAssocID="{1F5909F0-D7E2-445B-BBF0-F19193825C03}" presName="hierChild2" presStyleCnt="0"/>
      <dgm:spPr/>
    </dgm:pt>
    <dgm:pt modelId="{BB7506E0-882C-4B58-8EF5-B84552263CE9}" type="pres">
      <dgm:prSet presAssocID="{685B027A-64FD-4DDC-98D8-8C41645A52FD}" presName="Name10" presStyleLbl="parChTrans1D2" presStyleIdx="0" presStyleCnt="3"/>
      <dgm:spPr/>
      <dgm:t>
        <a:bodyPr/>
        <a:lstStyle/>
        <a:p>
          <a:endParaRPr lang="ru-RU"/>
        </a:p>
      </dgm:t>
    </dgm:pt>
    <dgm:pt modelId="{1912555A-15C4-45B3-BF14-A0E3FC6551C7}" type="pres">
      <dgm:prSet presAssocID="{DCE074EC-788B-4C5E-A724-FD4B321840B4}" presName="hierRoot2" presStyleCnt="0"/>
      <dgm:spPr/>
    </dgm:pt>
    <dgm:pt modelId="{9C536387-3D78-4BB9-B0F9-1D780AC15A28}" type="pres">
      <dgm:prSet presAssocID="{DCE074EC-788B-4C5E-A724-FD4B321840B4}" presName="composite2" presStyleCnt="0"/>
      <dgm:spPr/>
    </dgm:pt>
    <dgm:pt modelId="{4E7CE3E8-B62D-4BE5-8099-A42EAB8D7041}" type="pres">
      <dgm:prSet presAssocID="{DCE074EC-788B-4C5E-A724-FD4B321840B4}" presName="background2" presStyleLbl="node2" presStyleIdx="0" presStyleCnt="3"/>
      <dgm:spPr/>
    </dgm:pt>
    <dgm:pt modelId="{51A8CEF0-26E8-49C9-8776-69A5FCCAD909}" type="pres">
      <dgm:prSet presAssocID="{DCE074EC-788B-4C5E-A724-FD4B321840B4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368B6A-8DA7-4428-B5B6-7E9476AE0154}" type="pres">
      <dgm:prSet presAssocID="{DCE074EC-788B-4C5E-A724-FD4B321840B4}" presName="hierChild3" presStyleCnt="0"/>
      <dgm:spPr/>
    </dgm:pt>
    <dgm:pt modelId="{A78A7DAC-B5BD-4C47-A116-E25F9DD3E509}" type="pres">
      <dgm:prSet presAssocID="{4BBE1F5B-2A20-4E23-85A3-6DE767F75DB9}" presName="Name10" presStyleLbl="parChTrans1D2" presStyleIdx="1" presStyleCnt="3"/>
      <dgm:spPr/>
      <dgm:t>
        <a:bodyPr/>
        <a:lstStyle/>
        <a:p>
          <a:endParaRPr lang="ru-RU"/>
        </a:p>
      </dgm:t>
    </dgm:pt>
    <dgm:pt modelId="{20300142-0009-4BE8-B7F4-A9B7DADD2D38}" type="pres">
      <dgm:prSet presAssocID="{D1B5A803-22A8-49D2-B947-8DA8342793FF}" presName="hierRoot2" presStyleCnt="0"/>
      <dgm:spPr/>
    </dgm:pt>
    <dgm:pt modelId="{05BD7474-D072-45FB-B955-ED3B5E73C0F4}" type="pres">
      <dgm:prSet presAssocID="{D1B5A803-22A8-49D2-B947-8DA8342793FF}" presName="composite2" presStyleCnt="0"/>
      <dgm:spPr/>
    </dgm:pt>
    <dgm:pt modelId="{D572D8BD-CC42-44F1-A140-E68C56951D28}" type="pres">
      <dgm:prSet presAssocID="{D1B5A803-22A8-49D2-B947-8DA8342793FF}" presName="background2" presStyleLbl="node2" presStyleIdx="1" presStyleCnt="3"/>
      <dgm:spPr/>
    </dgm:pt>
    <dgm:pt modelId="{8F2B1067-9094-45A8-B489-7F45C4535E9F}" type="pres">
      <dgm:prSet presAssocID="{D1B5A803-22A8-49D2-B947-8DA8342793FF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F6E7E7-459B-4B02-8315-5D72D0ACA31D}" type="pres">
      <dgm:prSet presAssocID="{D1B5A803-22A8-49D2-B947-8DA8342793FF}" presName="hierChild3" presStyleCnt="0"/>
      <dgm:spPr/>
    </dgm:pt>
    <dgm:pt modelId="{D608AE2D-927F-4153-A0C2-84AC1CFC2AC6}" type="pres">
      <dgm:prSet presAssocID="{DD8C83AA-476B-46FB-8057-7D324B4FCB87}" presName="Name10" presStyleLbl="parChTrans1D2" presStyleIdx="2" presStyleCnt="3"/>
      <dgm:spPr/>
      <dgm:t>
        <a:bodyPr/>
        <a:lstStyle/>
        <a:p>
          <a:endParaRPr lang="ru-RU"/>
        </a:p>
      </dgm:t>
    </dgm:pt>
    <dgm:pt modelId="{51EB4670-8EF7-4132-8E2D-E52FF929CB15}" type="pres">
      <dgm:prSet presAssocID="{BEACDBE3-9EDF-42FD-9525-7C8521E1E1CE}" presName="hierRoot2" presStyleCnt="0"/>
      <dgm:spPr/>
    </dgm:pt>
    <dgm:pt modelId="{50DB7B5C-5519-499C-96C2-8301385CE823}" type="pres">
      <dgm:prSet presAssocID="{BEACDBE3-9EDF-42FD-9525-7C8521E1E1CE}" presName="composite2" presStyleCnt="0"/>
      <dgm:spPr/>
    </dgm:pt>
    <dgm:pt modelId="{E162EED2-7C3A-406A-A5EC-9E2C88F2A481}" type="pres">
      <dgm:prSet presAssocID="{BEACDBE3-9EDF-42FD-9525-7C8521E1E1CE}" presName="background2" presStyleLbl="node2" presStyleIdx="2" presStyleCnt="3"/>
      <dgm:spPr/>
    </dgm:pt>
    <dgm:pt modelId="{5FE6A3C7-1455-4DD7-9D92-FA04B96E3F1A}" type="pres">
      <dgm:prSet presAssocID="{BEACDBE3-9EDF-42FD-9525-7C8521E1E1CE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9ED28E-BABA-4FEB-8441-32DAC02086F7}" type="pres">
      <dgm:prSet presAssocID="{BEACDBE3-9EDF-42FD-9525-7C8521E1E1CE}" presName="hierChild3" presStyleCnt="0"/>
      <dgm:spPr/>
    </dgm:pt>
  </dgm:ptLst>
  <dgm:cxnLst>
    <dgm:cxn modelId="{85BE736E-E197-48D1-B173-B2244687EAFD}" type="presOf" srcId="{D1B5A803-22A8-49D2-B947-8DA8342793FF}" destId="{8F2B1067-9094-45A8-B489-7F45C4535E9F}" srcOrd="0" destOrd="0" presId="urn:microsoft.com/office/officeart/2005/8/layout/hierarchy1"/>
    <dgm:cxn modelId="{AAADA20A-6154-42B0-B736-BEE23F12AE99}" type="presOf" srcId="{DD8C83AA-476B-46FB-8057-7D324B4FCB87}" destId="{D608AE2D-927F-4153-A0C2-84AC1CFC2AC6}" srcOrd="0" destOrd="0" presId="urn:microsoft.com/office/officeart/2005/8/layout/hierarchy1"/>
    <dgm:cxn modelId="{03AF2FE6-C309-4CDA-B90C-42775F0F8D5F}" srcId="{1F5909F0-D7E2-445B-BBF0-F19193825C03}" destId="{DCE074EC-788B-4C5E-A724-FD4B321840B4}" srcOrd="0" destOrd="0" parTransId="{685B027A-64FD-4DDC-98D8-8C41645A52FD}" sibTransId="{41568C5F-95D9-4653-94BA-9524CC222020}"/>
    <dgm:cxn modelId="{F7236454-3D0F-451F-9584-8D17347C55A0}" type="presOf" srcId="{DCE074EC-788B-4C5E-A724-FD4B321840B4}" destId="{51A8CEF0-26E8-49C9-8776-69A5FCCAD909}" srcOrd="0" destOrd="0" presId="urn:microsoft.com/office/officeart/2005/8/layout/hierarchy1"/>
    <dgm:cxn modelId="{A2AA3E60-75EB-4170-9C5E-D4C53AE8D485}" srcId="{07CD3EFA-B9B3-4857-9AB8-289E5640DBA6}" destId="{1F5909F0-D7E2-445B-BBF0-F19193825C03}" srcOrd="0" destOrd="0" parTransId="{88027B2E-94CF-4003-A1A6-BC9B61294F71}" sibTransId="{46F419DF-B86E-4A36-965F-D148FDFDC5E7}"/>
    <dgm:cxn modelId="{C93113CC-1240-4F9F-AE3F-EBC221D0A37C}" type="presOf" srcId="{685B027A-64FD-4DDC-98D8-8C41645A52FD}" destId="{BB7506E0-882C-4B58-8EF5-B84552263CE9}" srcOrd="0" destOrd="0" presId="urn:microsoft.com/office/officeart/2005/8/layout/hierarchy1"/>
    <dgm:cxn modelId="{EE80BEFE-E0F9-47EE-882D-9988C562ACBF}" type="presOf" srcId="{07CD3EFA-B9B3-4857-9AB8-289E5640DBA6}" destId="{E051A34C-DEF1-4BAB-A0B3-A9137AE8AD47}" srcOrd="0" destOrd="0" presId="urn:microsoft.com/office/officeart/2005/8/layout/hierarchy1"/>
    <dgm:cxn modelId="{EEB4E66D-1BE4-46A8-BDC3-519F5587FD45}" type="presOf" srcId="{4BBE1F5B-2A20-4E23-85A3-6DE767F75DB9}" destId="{A78A7DAC-B5BD-4C47-A116-E25F9DD3E509}" srcOrd="0" destOrd="0" presId="urn:microsoft.com/office/officeart/2005/8/layout/hierarchy1"/>
    <dgm:cxn modelId="{5845D9D3-9A49-4F2D-B909-5D69D8181B1F}" srcId="{1F5909F0-D7E2-445B-BBF0-F19193825C03}" destId="{BEACDBE3-9EDF-42FD-9525-7C8521E1E1CE}" srcOrd="2" destOrd="0" parTransId="{DD8C83AA-476B-46FB-8057-7D324B4FCB87}" sibTransId="{BA24342B-2B6A-486A-A850-CF2AE86213CC}"/>
    <dgm:cxn modelId="{68CF33A4-1B85-412E-AB76-50F7766A91F2}" type="presOf" srcId="{1F5909F0-D7E2-445B-BBF0-F19193825C03}" destId="{00F379C3-D5D3-414B-9F85-2C363E1FC185}" srcOrd="0" destOrd="0" presId="urn:microsoft.com/office/officeart/2005/8/layout/hierarchy1"/>
    <dgm:cxn modelId="{1E1ED103-5DBA-4D37-9451-797B80108F70}" type="presOf" srcId="{BEACDBE3-9EDF-42FD-9525-7C8521E1E1CE}" destId="{5FE6A3C7-1455-4DD7-9D92-FA04B96E3F1A}" srcOrd="0" destOrd="0" presId="urn:microsoft.com/office/officeart/2005/8/layout/hierarchy1"/>
    <dgm:cxn modelId="{88EC565F-9AE4-4CF6-93EC-905735CFE89B}" srcId="{1F5909F0-D7E2-445B-BBF0-F19193825C03}" destId="{D1B5A803-22A8-49D2-B947-8DA8342793FF}" srcOrd="1" destOrd="0" parTransId="{4BBE1F5B-2A20-4E23-85A3-6DE767F75DB9}" sibTransId="{FD4981AB-642D-465D-A1EE-EC9D7196F29D}"/>
    <dgm:cxn modelId="{95C08CC1-1283-4C71-8F7B-F877A42EB65C}" type="presParOf" srcId="{E051A34C-DEF1-4BAB-A0B3-A9137AE8AD47}" destId="{FDCFDDA5-3D2A-47D2-900D-86D814F1C327}" srcOrd="0" destOrd="0" presId="urn:microsoft.com/office/officeart/2005/8/layout/hierarchy1"/>
    <dgm:cxn modelId="{C716D6DC-F997-4A30-A850-77D4846E77F9}" type="presParOf" srcId="{FDCFDDA5-3D2A-47D2-900D-86D814F1C327}" destId="{000FD661-580C-4327-A069-5BB780C91E60}" srcOrd="0" destOrd="0" presId="urn:microsoft.com/office/officeart/2005/8/layout/hierarchy1"/>
    <dgm:cxn modelId="{2168F6BC-4625-42F1-9E33-2A6D95023B3A}" type="presParOf" srcId="{000FD661-580C-4327-A069-5BB780C91E60}" destId="{8342929D-8335-4D67-90E3-0D4C79B9ECA7}" srcOrd="0" destOrd="0" presId="urn:microsoft.com/office/officeart/2005/8/layout/hierarchy1"/>
    <dgm:cxn modelId="{2EB7181C-05D1-4394-A348-4346149BDDDD}" type="presParOf" srcId="{000FD661-580C-4327-A069-5BB780C91E60}" destId="{00F379C3-D5D3-414B-9F85-2C363E1FC185}" srcOrd="1" destOrd="0" presId="urn:microsoft.com/office/officeart/2005/8/layout/hierarchy1"/>
    <dgm:cxn modelId="{8B1D65BC-533E-40C6-A705-D5AEA47DC0E3}" type="presParOf" srcId="{FDCFDDA5-3D2A-47D2-900D-86D814F1C327}" destId="{17E5A1B7-7A05-4197-B7A5-44294993DEDE}" srcOrd="1" destOrd="0" presId="urn:microsoft.com/office/officeart/2005/8/layout/hierarchy1"/>
    <dgm:cxn modelId="{A8E63F51-81AA-444F-8FE3-2D73101EDB3A}" type="presParOf" srcId="{17E5A1B7-7A05-4197-B7A5-44294993DEDE}" destId="{BB7506E0-882C-4B58-8EF5-B84552263CE9}" srcOrd="0" destOrd="0" presId="urn:microsoft.com/office/officeart/2005/8/layout/hierarchy1"/>
    <dgm:cxn modelId="{BCC8BC96-51E5-431F-85A6-4600BF97A541}" type="presParOf" srcId="{17E5A1B7-7A05-4197-B7A5-44294993DEDE}" destId="{1912555A-15C4-45B3-BF14-A0E3FC6551C7}" srcOrd="1" destOrd="0" presId="urn:microsoft.com/office/officeart/2005/8/layout/hierarchy1"/>
    <dgm:cxn modelId="{2564DFC8-E58C-4E80-9521-332D879127B8}" type="presParOf" srcId="{1912555A-15C4-45B3-BF14-A0E3FC6551C7}" destId="{9C536387-3D78-4BB9-B0F9-1D780AC15A28}" srcOrd="0" destOrd="0" presId="urn:microsoft.com/office/officeart/2005/8/layout/hierarchy1"/>
    <dgm:cxn modelId="{1A05F99E-5713-4BF8-943D-5C9DBB32B972}" type="presParOf" srcId="{9C536387-3D78-4BB9-B0F9-1D780AC15A28}" destId="{4E7CE3E8-B62D-4BE5-8099-A42EAB8D7041}" srcOrd="0" destOrd="0" presId="urn:microsoft.com/office/officeart/2005/8/layout/hierarchy1"/>
    <dgm:cxn modelId="{33E14B38-4C60-4B73-9FDC-33FB1BFE7FEB}" type="presParOf" srcId="{9C536387-3D78-4BB9-B0F9-1D780AC15A28}" destId="{51A8CEF0-26E8-49C9-8776-69A5FCCAD909}" srcOrd="1" destOrd="0" presId="urn:microsoft.com/office/officeart/2005/8/layout/hierarchy1"/>
    <dgm:cxn modelId="{1ADBD33E-4E51-46D6-B57E-92E5423E35C2}" type="presParOf" srcId="{1912555A-15C4-45B3-BF14-A0E3FC6551C7}" destId="{04368B6A-8DA7-4428-B5B6-7E9476AE0154}" srcOrd="1" destOrd="0" presId="urn:microsoft.com/office/officeart/2005/8/layout/hierarchy1"/>
    <dgm:cxn modelId="{F253E85E-B747-41A5-8D84-2B0F51D71E0F}" type="presParOf" srcId="{17E5A1B7-7A05-4197-B7A5-44294993DEDE}" destId="{A78A7DAC-B5BD-4C47-A116-E25F9DD3E509}" srcOrd="2" destOrd="0" presId="urn:microsoft.com/office/officeart/2005/8/layout/hierarchy1"/>
    <dgm:cxn modelId="{EB709EBD-D5D6-4B89-8E59-67C859AD2D2F}" type="presParOf" srcId="{17E5A1B7-7A05-4197-B7A5-44294993DEDE}" destId="{20300142-0009-4BE8-B7F4-A9B7DADD2D38}" srcOrd="3" destOrd="0" presId="urn:microsoft.com/office/officeart/2005/8/layout/hierarchy1"/>
    <dgm:cxn modelId="{7F1CB61F-1161-4D5B-A3E0-E962A966137C}" type="presParOf" srcId="{20300142-0009-4BE8-B7F4-A9B7DADD2D38}" destId="{05BD7474-D072-45FB-B955-ED3B5E73C0F4}" srcOrd="0" destOrd="0" presId="urn:microsoft.com/office/officeart/2005/8/layout/hierarchy1"/>
    <dgm:cxn modelId="{8E2E4246-98D5-4120-A936-9D3C44E86681}" type="presParOf" srcId="{05BD7474-D072-45FB-B955-ED3B5E73C0F4}" destId="{D572D8BD-CC42-44F1-A140-E68C56951D28}" srcOrd="0" destOrd="0" presId="urn:microsoft.com/office/officeart/2005/8/layout/hierarchy1"/>
    <dgm:cxn modelId="{83DD6AE2-1AB2-4A48-A7DB-66987C500177}" type="presParOf" srcId="{05BD7474-D072-45FB-B955-ED3B5E73C0F4}" destId="{8F2B1067-9094-45A8-B489-7F45C4535E9F}" srcOrd="1" destOrd="0" presId="urn:microsoft.com/office/officeart/2005/8/layout/hierarchy1"/>
    <dgm:cxn modelId="{6146D0C1-11B5-47FC-858E-0149B9B4F5C2}" type="presParOf" srcId="{20300142-0009-4BE8-B7F4-A9B7DADD2D38}" destId="{2EF6E7E7-459B-4B02-8315-5D72D0ACA31D}" srcOrd="1" destOrd="0" presId="urn:microsoft.com/office/officeart/2005/8/layout/hierarchy1"/>
    <dgm:cxn modelId="{BD278FC5-B1FE-4E3F-9A7B-AA5425474A44}" type="presParOf" srcId="{17E5A1B7-7A05-4197-B7A5-44294993DEDE}" destId="{D608AE2D-927F-4153-A0C2-84AC1CFC2AC6}" srcOrd="4" destOrd="0" presId="urn:microsoft.com/office/officeart/2005/8/layout/hierarchy1"/>
    <dgm:cxn modelId="{41C93835-60E1-44CC-BBFC-964615F29373}" type="presParOf" srcId="{17E5A1B7-7A05-4197-B7A5-44294993DEDE}" destId="{51EB4670-8EF7-4132-8E2D-E52FF929CB15}" srcOrd="5" destOrd="0" presId="urn:microsoft.com/office/officeart/2005/8/layout/hierarchy1"/>
    <dgm:cxn modelId="{D4C1421C-41F2-494E-BEB2-9A041496AAA2}" type="presParOf" srcId="{51EB4670-8EF7-4132-8E2D-E52FF929CB15}" destId="{50DB7B5C-5519-499C-96C2-8301385CE823}" srcOrd="0" destOrd="0" presId="urn:microsoft.com/office/officeart/2005/8/layout/hierarchy1"/>
    <dgm:cxn modelId="{BC7B7D30-A37A-434E-8E9C-F6E909587812}" type="presParOf" srcId="{50DB7B5C-5519-499C-96C2-8301385CE823}" destId="{E162EED2-7C3A-406A-A5EC-9E2C88F2A481}" srcOrd="0" destOrd="0" presId="urn:microsoft.com/office/officeart/2005/8/layout/hierarchy1"/>
    <dgm:cxn modelId="{CD9DB608-A3B6-42D8-991F-DD1E94E85FB3}" type="presParOf" srcId="{50DB7B5C-5519-499C-96C2-8301385CE823}" destId="{5FE6A3C7-1455-4DD7-9D92-FA04B96E3F1A}" srcOrd="1" destOrd="0" presId="urn:microsoft.com/office/officeart/2005/8/layout/hierarchy1"/>
    <dgm:cxn modelId="{937D24D1-41A7-4F0A-95D0-FDC636BBD449}" type="presParOf" srcId="{51EB4670-8EF7-4132-8E2D-E52FF929CB15}" destId="{D69ED28E-BABA-4FEB-8441-32DAC02086F7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7F1352D-5511-4482-8A17-2C71A4455ED8}" type="doc">
      <dgm:prSet loTypeId="urn:microsoft.com/office/officeart/2005/8/layout/radial4" loCatId="relationship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A403AC06-BB98-4685-B3E6-199982DF930E}">
      <dgm:prSet phldrT="[Текст]"/>
      <dgm:spPr/>
      <dgm:t>
        <a:bodyPr/>
        <a:lstStyle/>
        <a:p>
          <a:r>
            <a:rPr lang="ru-RU" b="1" dirty="0" smtClean="0"/>
            <a:t>РЕГИСТРЫ ИНДИВИДУАЛЬНО УЧЕТА ДОКУМЕНТОВ</a:t>
          </a:r>
          <a:endParaRPr lang="ru-RU" b="1" dirty="0"/>
        </a:p>
      </dgm:t>
    </dgm:pt>
    <dgm:pt modelId="{04889D0A-32DA-48C2-A279-ECF99910FDD3}" type="parTrans" cxnId="{A6636878-2C0F-45A1-B2B5-8919AD6407EE}">
      <dgm:prSet/>
      <dgm:spPr/>
      <dgm:t>
        <a:bodyPr/>
        <a:lstStyle/>
        <a:p>
          <a:endParaRPr lang="ru-RU"/>
        </a:p>
      </dgm:t>
    </dgm:pt>
    <dgm:pt modelId="{DA147AB6-BD4C-4A09-B8D0-0814984675F2}" type="sibTrans" cxnId="{A6636878-2C0F-45A1-B2B5-8919AD6407EE}">
      <dgm:prSet/>
      <dgm:spPr/>
      <dgm:t>
        <a:bodyPr/>
        <a:lstStyle/>
        <a:p>
          <a:endParaRPr lang="ru-RU"/>
        </a:p>
      </dgm:t>
    </dgm:pt>
    <dgm:pt modelId="{618C0232-63B1-4450-AD98-4E3E760F69EE}">
      <dgm:prSet phldrT="[Текст]"/>
      <dgm:spPr/>
      <dgm:t>
        <a:bodyPr/>
        <a:lstStyle/>
        <a:p>
          <a:r>
            <a:rPr lang="ru-RU" b="1" dirty="0" smtClean="0"/>
            <a:t>ЛИСТЫ СУММАРНОГО УЧЕТА БФ</a:t>
          </a:r>
          <a:endParaRPr lang="ru-RU" b="1" dirty="0"/>
        </a:p>
      </dgm:t>
    </dgm:pt>
    <dgm:pt modelId="{B4E5E28E-3A87-4ADE-A3F4-8346B3F1C165}" type="parTrans" cxnId="{7CB841F6-8AA3-46CE-A192-72E8131DCBCA}">
      <dgm:prSet/>
      <dgm:spPr/>
      <dgm:t>
        <a:bodyPr/>
        <a:lstStyle/>
        <a:p>
          <a:endParaRPr lang="ru-RU"/>
        </a:p>
      </dgm:t>
    </dgm:pt>
    <dgm:pt modelId="{E642F365-169A-4ACC-B9C7-1AAB011DC027}" type="sibTrans" cxnId="{7CB841F6-8AA3-46CE-A192-72E8131DCBCA}">
      <dgm:prSet/>
      <dgm:spPr/>
      <dgm:t>
        <a:bodyPr/>
        <a:lstStyle/>
        <a:p>
          <a:endParaRPr lang="ru-RU"/>
        </a:p>
      </dgm:t>
    </dgm:pt>
    <dgm:pt modelId="{A6540DE2-5D11-4285-A19A-68A006F6D4E3}">
      <dgm:prSet phldrT="[Текст]"/>
      <dgm:spPr/>
      <dgm:t>
        <a:bodyPr/>
        <a:lstStyle/>
        <a:p>
          <a:r>
            <a:rPr lang="ru-RU" b="1" dirty="0" smtClean="0"/>
            <a:t>СТАТИСТИЧЕСКАЯ ИНФОРМАЦИЯ О БФ ПО ИТОГАМ ГОДА</a:t>
          </a:r>
          <a:endParaRPr lang="ru-RU" b="1" dirty="0"/>
        </a:p>
      </dgm:t>
    </dgm:pt>
    <dgm:pt modelId="{9A8C5155-14D5-4980-A8FB-849829E91776}" type="parTrans" cxnId="{04710B79-4EBA-4290-9F9A-8BDDE294B67E}">
      <dgm:prSet/>
      <dgm:spPr/>
      <dgm:t>
        <a:bodyPr/>
        <a:lstStyle/>
        <a:p>
          <a:endParaRPr lang="ru-RU"/>
        </a:p>
      </dgm:t>
    </dgm:pt>
    <dgm:pt modelId="{2DA49E21-FBDD-4437-95F8-1066F3D1318D}" type="sibTrans" cxnId="{04710B79-4EBA-4290-9F9A-8BDDE294B67E}">
      <dgm:prSet/>
      <dgm:spPr/>
      <dgm:t>
        <a:bodyPr/>
        <a:lstStyle/>
        <a:p>
          <a:endParaRPr lang="ru-RU"/>
        </a:p>
      </dgm:t>
    </dgm:pt>
    <dgm:pt modelId="{D2D06530-74D7-432B-9826-2C617FF06AC5}">
      <dgm:prSet phldrT="[Текст]"/>
      <dgm:spPr/>
      <dgm:t>
        <a:bodyPr/>
        <a:lstStyle/>
        <a:p>
          <a:r>
            <a:rPr lang="ru-RU" b="1" dirty="0" smtClean="0"/>
            <a:t>ЖУРНАЛ-каталог (содержит поступление, выбытие, итоги движения БФ на конец отчетного периода)</a:t>
          </a:r>
          <a:endParaRPr lang="ru-RU" dirty="0"/>
        </a:p>
      </dgm:t>
    </dgm:pt>
    <dgm:pt modelId="{EB099273-FA90-4414-82A7-51601E410A95}" type="parTrans" cxnId="{6BBAAA5B-39DF-421F-91D4-307B0E4A8E9F}">
      <dgm:prSet/>
      <dgm:spPr/>
      <dgm:t>
        <a:bodyPr/>
        <a:lstStyle/>
        <a:p>
          <a:endParaRPr lang="ru-RU"/>
        </a:p>
      </dgm:t>
    </dgm:pt>
    <dgm:pt modelId="{61491952-21FB-415C-BF6D-003E203AF47E}" type="sibTrans" cxnId="{6BBAAA5B-39DF-421F-91D4-307B0E4A8E9F}">
      <dgm:prSet/>
      <dgm:spPr/>
      <dgm:t>
        <a:bodyPr/>
        <a:lstStyle/>
        <a:p>
          <a:endParaRPr lang="ru-RU"/>
        </a:p>
      </dgm:t>
    </dgm:pt>
    <dgm:pt modelId="{280E288D-9E8D-40F0-984B-C84B4BF003E8}">
      <dgm:prSet phldrT="[Текст]"/>
      <dgm:spPr/>
      <dgm:t>
        <a:bodyPr/>
        <a:lstStyle/>
        <a:p>
          <a:r>
            <a:rPr lang="ru-RU" b="1" dirty="0" smtClean="0"/>
            <a:t>КНИГА СУММАРНОГО УЧЕТА БФ</a:t>
          </a:r>
          <a:endParaRPr lang="ru-RU" b="1" dirty="0"/>
        </a:p>
      </dgm:t>
    </dgm:pt>
    <dgm:pt modelId="{27EC49FB-F66B-4FA0-BED0-6E7C86A7146B}" type="parTrans" cxnId="{0BCC258A-1F53-44CB-97C3-FCF9A0DF7927}">
      <dgm:prSet/>
      <dgm:spPr/>
      <dgm:t>
        <a:bodyPr/>
        <a:lstStyle/>
        <a:p>
          <a:endParaRPr lang="ru-RU"/>
        </a:p>
      </dgm:t>
    </dgm:pt>
    <dgm:pt modelId="{BD9CBEBC-0537-4580-97DA-B4FC89AE3E2C}" type="sibTrans" cxnId="{0BCC258A-1F53-44CB-97C3-FCF9A0DF7927}">
      <dgm:prSet/>
      <dgm:spPr/>
      <dgm:t>
        <a:bodyPr/>
        <a:lstStyle/>
        <a:p>
          <a:endParaRPr lang="ru-RU"/>
        </a:p>
      </dgm:t>
    </dgm:pt>
    <dgm:pt modelId="{C9831E0F-7D5A-40FA-A9E0-287C3CC9A57C}" type="pres">
      <dgm:prSet presAssocID="{F7F1352D-5511-4482-8A17-2C71A4455ED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91FEA5-DE96-49E7-B69C-3AC834F4CFBD}" type="pres">
      <dgm:prSet presAssocID="{A403AC06-BB98-4685-B3E6-199982DF930E}" presName="centerShape" presStyleLbl="node0" presStyleIdx="0" presStyleCnt="1"/>
      <dgm:spPr/>
      <dgm:t>
        <a:bodyPr/>
        <a:lstStyle/>
        <a:p>
          <a:endParaRPr lang="ru-RU"/>
        </a:p>
      </dgm:t>
    </dgm:pt>
    <dgm:pt modelId="{0F34B64E-6823-478B-A8EE-954BB3C9FCCA}" type="pres">
      <dgm:prSet presAssocID="{B4E5E28E-3A87-4ADE-A3F4-8346B3F1C165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B96B20CD-69F8-4DAA-A382-C9BD8823BE25}" type="pres">
      <dgm:prSet presAssocID="{618C0232-63B1-4450-AD98-4E3E760F69E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2DA4CB-6466-4112-9D3C-0722A9BC281E}" type="pres">
      <dgm:prSet presAssocID="{9A8C5155-14D5-4980-A8FB-849829E91776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826E8E1B-4009-4266-A2CC-01330E0AB1DB}" type="pres">
      <dgm:prSet presAssocID="{A6540DE2-5D11-4285-A19A-68A006F6D4E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70E7B2-FADE-46C9-A066-81A72F8152FF}" type="pres">
      <dgm:prSet presAssocID="{EB099273-FA90-4414-82A7-51601E410A95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2063CF2E-AE66-47CD-BE87-6C0BAD08E483}" type="pres">
      <dgm:prSet presAssocID="{D2D06530-74D7-432B-9826-2C617FF06AC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2604C2-23FB-499F-8B67-273646A1CFCC}" type="pres">
      <dgm:prSet presAssocID="{27EC49FB-F66B-4FA0-BED0-6E7C86A7146B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57E44138-228C-434A-8EBB-19D6F665A06C}" type="pres">
      <dgm:prSet presAssocID="{280E288D-9E8D-40F0-984B-C84B4BF003E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9BF5D4-ED35-4C2D-A3E7-AF0CC2B8D486}" type="presOf" srcId="{A6540DE2-5D11-4285-A19A-68A006F6D4E3}" destId="{826E8E1B-4009-4266-A2CC-01330E0AB1DB}" srcOrd="0" destOrd="0" presId="urn:microsoft.com/office/officeart/2005/8/layout/radial4"/>
    <dgm:cxn modelId="{64896FE3-0163-44D1-8982-099A4D027178}" type="presOf" srcId="{EB099273-FA90-4414-82A7-51601E410A95}" destId="{BE70E7B2-FADE-46C9-A066-81A72F8152FF}" srcOrd="0" destOrd="0" presId="urn:microsoft.com/office/officeart/2005/8/layout/radial4"/>
    <dgm:cxn modelId="{A6636878-2C0F-45A1-B2B5-8919AD6407EE}" srcId="{F7F1352D-5511-4482-8A17-2C71A4455ED8}" destId="{A403AC06-BB98-4685-B3E6-199982DF930E}" srcOrd="0" destOrd="0" parTransId="{04889D0A-32DA-48C2-A279-ECF99910FDD3}" sibTransId="{DA147AB6-BD4C-4A09-B8D0-0814984675F2}"/>
    <dgm:cxn modelId="{47C44C3A-BBDA-41B4-9DA2-8CEF630A383C}" type="presOf" srcId="{F7F1352D-5511-4482-8A17-2C71A4455ED8}" destId="{C9831E0F-7D5A-40FA-A9E0-287C3CC9A57C}" srcOrd="0" destOrd="0" presId="urn:microsoft.com/office/officeart/2005/8/layout/radial4"/>
    <dgm:cxn modelId="{6BBAAA5B-39DF-421F-91D4-307B0E4A8E9F}" srcId="{A403AC06-BB98-4685-B3E6-199982DF930E}" destId="{D2D06530-74D7-432B-9826-2C617FF06AC5}" srcOrd="2" destOrd="0" parTransId="{EB099273-FA90-4414-82A7-51601E410A95}" sibTransId="{61491952-21FB-415C-BF6D-003E203AF47E}"/>
    <dgm:cxn modelId="{0BCC258A-1F53-44CB-97C3-FCF9A0DF7927}" srcId="{A403AC06-BB98-4685-B3E6-199982DF930E}" destId="{280E288D-9E8D-40F0-984B-C84B4BF003E8}" srcOrd="3" destOrd="0" parTransId="{27EC49FB-F66B-4FA0-BED0-6E7C86A7146B}" sibTransId="{BD9CBEBC-0537-4580-97DA-B4FC89AE3E2C}"/>
    <dgm:cxn modelId="{04710B79-4EBA-4290-9F9A-8BDDE294B67E}" srcId="{A403AC06-BB98-4685-B3E6-199982DF930E}" destId="{A6540DE2-5D11-4285-A19A-68A006F6D4E3}" srcOrd="1" destOrd="0" parTransId="{9A8C5155-14D5-4980-A8FB-849829E91776}" sibTransId="{2DA49E21-FBDD-4437-95F8-1066F3D1318D}"/>
    <dgm:cxn modelId="{03D2580B-976E-4176-9809-82B2FF1F3333}" type="presOf" srcId="{9A8C5155-14D5-4980-A8FB-849829E91776}" destId="{8C2DA4CB-6466-4112-9D3C-0722A9BC281E}" srcOrd="0" destOrd="0" presId="urn:microsoft.com/office/officeart/2005/8/layout/radial4"/>
    <dgm:cxn modelId="{7CB841F6-8AA3-46CE-A192-72E8131DCBCA}" srcId="{A403AC06-BB98-4685-B3E6-199982DF930E}" destId="{618C0232-63B1-4450-AD98-4E3E760F69EE}" srcOrd="0" destOrd="0" parTransId="{B4E5E28E-3A87-4ADE-A3F4-8346B3F1C165}" sibTransId="{E642F365-169A-4ACC-B9C7-1AAB011DC027}"/>
    <dgm:cxn modelId="{843E0C00-E9D0-4AEC-907D-6BD9F02E31C5}" type="presOf" srcId="{A403AC06-BB98-4685-B3E6-199982DF930E}" destId="{ED91FEA5-DE96-49E7-B69C-3AC834F4CFBD}" srcOrd="0" destOrd="0" presId="urn:microsoft.com/office/officeart/2005/8/layout/radial4"/>
    <dgm:cxn modelId="{2FE9060F-D419-48C4-8286-03D71E6634D7}" type="presOf" srcId="{B4E5E28E-3A87-4ADE-A3F4-8346B3F1C165}" destId="{0F34B64E-6823-478B-A8EE-954BB3C9FCCA}" srcOrd="0" destOrd="0" presId="urn:microsoft.com/office/officeart/2005/8/layout/radial4"/>
    <dgm:cxn modelId="{AA7632C6-7A3B-4C9B-9F4F-9C41D1663293}" type="presOf" srcId="{618C0232-63B1-4450-AD98-4E3E760F69EE}" destId="{B96B20CD-69F8-4DAA-A382-C9BD8823BE25}" srcOrd="0" destOrd="0" presId="urn:microsoft.com/office/officeart/2005/8/layout/radial4"/>
    <dgm:cxn modelId="{AA58BA98-7BD9-461C-BC2B-E8F371885613}" type="presOf" srcId="{27EC49FB-F66B-4FA0-BED0-6E7C86A7146B}" destId="{4B2604C2-23FB-499F-8B67-273646A1CFCC}" srcOrd="0" destOrd="0" presId="urn:microsoft.com/office/officeart/2005/8/layout/radial4"/>
    <dgm:cxn modelId="{8E8AEB0D-9F69-4554-894C-218B086DFC5B}" type="presOf" srcId="{D2D06530-74D7-432B-9826-2C617FF06AC5}" destId="{2063CF2E-AE66-47CD-BE87-6C0BAD08E483}" srcOrd="0" destOrd="0" presId="urn:microsoft.com/office/officeart/2005/8/layout/radial4"/>
    <dgm:cxn modelId="{20AE8E9C-D8F1-4485-914C-0168228F4C19}" type="presOf" srcId="{280E288D-9E8D-40F0-984B-C84B4BF003E8}" destId="{57E44138-228C-434A-8EBB-19D6F665A06C}" srcOrd="0" destOrd="0" presId="urn:microsoft.com/office/officeart/2005/8/layout/radial4"/>
    <dgm:cxn modelId="{4E3F91E5-2343-4F4D-879A-4A880F95769F}" type="presParOf" srcId="{C9831E0F-7D5A-40FA-A9E0-287C3CC9A57C}" destId="{ED91FEA5-DE96-49E7-B69C-3AC834F4CFBD}" srcOrd="0" destOrd="0" presId="urn:microsoft.com/office/officeart/2005/8/layout/radial4"/>
    <dgm:cxn modelId="{042858D8-67C8-458E-85E3-05C8E475E9CE}" type="presParOf" srcId="{C9831E0F-7D5A-40FA-A9E0-287C3CC9A57C}" destId="{0F34B64E-6823-478B-A8EE-954BB3C9FCCA}" srcOrd="1" destOrd="0" presId="urn:microsoft.com/office/officeart/2005/8/layout/radial4"/>
    <dgm:cxn modelId="{F7D85123-F2A4-415C-A576-CD0F0FB7153B}" type="presParOf" srcId="{C9831E0F-7D5A-40FA-A9E0-287C3CC9A57C}" destId="{B96B20CD-69F8-4DAA-A382-C9BD8823BE25}" srcOrd="2" destOrd="0" presId="urn:microsoft.com/office/officeart/2005/8/layout/radial4"/>
    <dgm:cxn modelId="{C326BF98-CBB8-4709-A611-E77D78C9315A}" type="presParOf" srcId="{C9831E0F-7D5A-40FA-A9E0-287C3CC9A57C}" destId="{8C2DA4CB-6466-4112-9D3C-0722A9BC281E}" srcOrd="3" destOrd="0" presId="urn:microsoft.com/office/officeart/2005/8/layout/radial4"/>
    <dgm:cxn modelId="{6CC83DCC-D02E-469E-B734-56D107D8A688}" type="presParOf" srcId="{C9831E0F-7D5A-40FA-A9E0-287C3CC9A57C}" destId="{826E8E1B-4009-4266-A2CC-01330E0AB1DB}" srcOrd="4" destOrd="0" presId="urn:microsoft.com/office/officeart/2005/8/layout/radial4"/>
    <dgm:cxn modelId="{E73EEB71-EAF6-46F5-B48D-AAC68E95BE25}" type="presParOf" srcId="{C9831E0F-7D5A-40FA-A9E0-287C3CC9A57C}" destId="{BE70E7B2-FADE-46C9-A066-81A72F8152FF}" srcOrd="5" destOrd="0" presId="urn:microsoft.com/office/officeart/2005/8/layout/radial4"/>
    <dgm:cxn modelId="{4C5EE9E6-D829-4280-87EE-D443CBCB41C3}" type="presParOf" srcId="{C9831E0F-7D5A-40FA-A9E0-287C3CC9A57C}" destId="{2063CF2E-AE66-47CD-BE87-6C0BAD08E483}" srcOrd="6" destOrd="0" presId="urn:microsoft.com/office/officeart/2005/8/layout/radial4"/>
    <dgm:cxn modelId="{6578FDDF-8FD9-4ED9-9C5D-858227D95E5D}" type="presParOf" srcId="{C9831E0F-7D5A-40FA-A9E0-287C3CC9A57C}" destId="{4B2604C2-23FB-499F-8B67-273646A1CFCC}" srcOrd="7" destOrd="0" presId="urn:microsoft.com/office/officeart/2005/8/layout/radial4"/>
    <dgm:cxn modelId="{999CDEC5-D048-4300-B012-F8379AFB7582}" type="presParOf" srcId="{C9831E0F-7D5A-40FA-A9E0-287C3CC9A57C}" destId="{57E44138-228C-434A-8EBB-19D6F665A06C}" srcOrd="8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6AA1218-5CC6-434D-89C9-31B2D300A295}" type="doc">
      <dgm:prSet loTypeId="urn:microsoft.com/office/officeart/2005/8/layout/hierarchy1" loCatId="hierarchy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72760EF-FAC3-4F9D-8F5F-BD53EBDC3E5B}">
      <dgm:prSet phldrT="[Текст]"/>
      <dgm:spPr/>
      <dgm:t>
        <a:bodyPr/>
        <a:lstStyle/>
        <a:p>
          <a:r>
            <a:rPr lang="ru-RU" smtClean="0">
              <a:solidFill>
                <a:schemeClr val="tx1">
                  <a:lumMod val="85000"/>
                  <a:lumOff val="15000"/>
                </a:schemeClr>
              </a:solidFill>
            </a:rPr>
            <a:t>ДНЕВНИК</a:t>
          </a:r>
          <a:endParaRPr lang="ru-RU"/>
        </a:p>
      </dgm:t>
    </dgm:pt>
    <dgm:pt modelId="{D822C0AD-6A35-41D7-B4EC-3AD60D86DD0D}" type="parTrans" cxnId="{05B27F00-0856-4976-BD64-B3B4749E359F}">
      <dgm:prSet/>
      <dgm:spPr/>
      <dgm:t>
        <a:bodyPr/>
        <a:lstStyle/>
        <a:p>
          <a:endParaRPr lang="ru-RU"/>
        </a:p>
      </dgm:t>
    </dgm:pt>
    <dgm:pt modelId="{4A2B820A-4E66-423E-B34C-B1DFB4B12B13}" type="sibTrans" cxnId="{05B27F00-0856-4976-BD64-B3B4749E359F}">
      <dgm:prSet/>
      <dgm:spPr/>
      <dgm:t>
        <a:bodyPr/>
        <a:lstStyle/>
        <a:p>
          <a:endParaRPr lang="ru-RU"/>
        </a:p>
      </dgm:t>
    </dgm:pt>
    <dgm:pt modelId="{652CCB4C-6BA4-43F6-937D-592E71B99271}">
      <dgm:prSet phldrT="[Текст]" custT="1"/>
      <dgm:spPr/>
      <dgm:t>
        <a:bodyPr/>
        <a:lstStyle/>
        <a:p>
          <a:r>
            <a:rPr lang="ru-RU" sz="1600" b="1" dirty="0" smtClean="0"/>
            <a:t>РЕГУЛЯРНОСТЬ </a:t>
          </a:r>
          <a:r>
            <a:rPr lang="ru-RU" sz="1600" b="1" i="0" dirty="0" smtClean="0"/>
            <a:t>ЗАПОЛНЕНИЯ</a:t>
          </a:r>
          <a:r>
            <a:rPr lang="ru-RU" sz="1600" b="0" i="0" dirty="0" smtClean="0"/>
            <a:t>(УРОКИ,ЭКСКУРСИИ,ВЫСТАВКИ,СЕМИНАРЫ, СПРАВКИ И Т.Д.)</a:t>
          </a:r>
          <a:endParaRPr lang="ru-RU" sz="1600" b="0" i="0" dirty="0"/>
        </a:p>
      </dgm:t>
    </dgm:pt>
    <dgm:pt modelId="{1A7A8C62-352F-4359-8A8E-F8E5A08BC941}" type="parTrans" cxnId="{E9CEF0E9-A086-4D4B-AC4A-31FF5EB185D9}">
      <dgm:prSet/>
      <dgm:spPr/>
      <dgm:t>
        <a:bodyPr/>
        <a:lstStyle/>
        <a:p>
          <a:endParaRPr lang="ru-RU"/>
        </a:p>
      </dgm:t>
    </dgm:pt>
    <dgm:pt modelId="{001EE6D4-5E9F-4647-BC95-0D73D3E4B2F4}" type="sibTrans" cxnId="{E9CEF0E9-A086-4D4B-AC4A-31FF5EB185D9}">
      <dgm:prSet/>
      <dgm:spPr/>
      <dgm:t>
        <a:bodyPr/>
        <a:lstStyle/>
        <a:p>
          <a:endParaRPr lang="ru-RU"/>
        </a:p>
      </dgm:t>
    </dgm:pt>
    <dgm:pt modelId="{2474582A-D5E4-4B26-B767-5D0B4E803D4A}">
      <dgm:prSet phldrT="[Текст]" custT="1"/>
      <dgm:spPr/>
      <dgm:t>
        <a:bodyPr/>
        <a:lstStyle/>
        <a:p>
          <a:r>
            <a:rPr lang="ru-RU" sz="1600" b="1" dirty="0" smtClean="0"/>
            <a:t>ПОДВЕДЕНИЕ ЕЖЕМЕСЯЧНОГО ИТОГА </a:t>
          </a:r>
          <a:r>
            <a:rPr lang="ru-RU" sz="1600" b="0" dirty="0" smtClean="0"/>
            <a:t>(СТАТИСТИКА)</a:t>
          </a:r>
          <a:endParaRPr lang="ru-RU" sz="1600" b="0" dirty="0"/>
        </a:p>
      </dgm:t>
    </dgm:pt>
    <dgm:pt modelId="{4224281E-70CF-4B1D-A972-3AA91217508D}" type="parTrans" cxnId="{225CC363-2406-42CC-94FE-0AC11A36816C}">
      <dgm:prSet/>
      <dgm:spPr/>
      <dgm:t>
        <a:bodyPr/>
        <a:lstStyle/>
        <a:p>
          <a:endParaRPr lang="ru-RU"/>
        </a:p>
      </dgm:t>
    </dgm:pt>
    <dgm:pt modelId="{761CBFE1-F91C-4876-88D5-8212F7E4B87A}" type="sibTrans" cxnId="{225CC363-2406-42CC-94FE-0AC11A36816C}">
      <dgm:prSet/>
      <dgm:spPr/>
      <dgm:t>
        <a:bodyPr/>
        <a:lstStyle/>
        <a:p>
          <a:endParaRPr lang="ru-RU"/>
        </a:p>
      </dgm:t>
    </dgm:pt>
    <dgm:pt modelId="{12C87A0A-381C-42D1-BF40-3C498D592775}" type="pres">
      <dgm:prSet presAssocID="{36AA1218-5CC6-434D-89C9-31B2D300A29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5132832-EFCB-43D7-B8A2-7C1D82D87377}" type="pres">
      <dgm:prSet presAssocID="{772760EF-FAC3-4F9D-8F5F-BD53EBDC3E5B}" presName="hierRoot1" presStyleCnt="0"/>
      <dgm:spPr/>
    </dgm:pt>
    <dgm:pt modelId="{4AE0FE47-E6BA-46FC-BC25-CDC2C05FD66E}" type="pres">
      <dgm:prSet presAssocID="{772760EF-FAC3-4F9D-8F5F-BD53EBDC3E5B}" presName="composite" presStyleCnt="0"/>
      <dgm:spPr/>
    </dgm:pt>
    <dgm:pt modelId="{879C4A2C-75C1-41B2-81D5-FD6F8494338D}" type="pres">
      <dgm:prSet presAssocID="{772760EF-FAC3-4F9D-8F5F-BD53EBDC3E5B}" presName="background" presStyleLbl="node0" presStyleIdx="0" presStyleCnt="1"/>
      <dgm:spPr/>
    </dgm:pt>
    <dgm:pt modelId="{C9E4EDA2-6820-429E-BF40-99CC154C60C5}" type="pres">
      <dgm:prSet presAssocID="{772760EF-FAC3-4F9D-8F5F-BD53EBDC3E5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90A36D-A60C-463B-A593-8A71A453F691}" type="pres">
      <dgm:prSet presAssocID="{772760EF-FAC3-4F9D-8F5F-BD53EBDC3E5B}" presName="hierChild2" presStyleCnt="0"/>
      <dgm:spPr/>
    </dgm:pt>
    <dgm:pt modelId="{7CABCFE8-543C-4C2C-8B8E-87EF8BD4D2B9}" type="pres">
      <dgm:prSet presAssocID="{1A7A8C62-352F-4359-8A8E-F8E5A08BC941}" presName="Name10" presStyleLbl="parChTrans1D2" presStyleIdx="0" presStyleCnt="2"/>
      <dgm:spPr/>
      <dgm:t>
        <a:bodyPr/>
        <a:lstStyle/>
        <a:p>
          <a:endParaRPr lang="ru-RU"/>
        </a:p>
      </dgm:t>
    </dgm:pt>
    <dgm:pt modelId="{12F025DE-6EA2-4EF2-A81D-9E474730397A}" type="pres">
      <dgm:prSet presAssocID="{652CCB4C-6BA4-43F6-937D-592E71B99271}" presName="hierRoot2" presStyleCnt="0"/>
      <dgm:spPr/>
    </dgm:pt>
    <dgm:pt modelId="{804FBF4E-BB9C-4C37-9BE9-BCBF3AC7441D}" type="pres">
      <dgm:prSet presAssocID="{652CCB4C-6BA4-43F6-937D-592E71B99271}" presName="composite2" presStyleCnt="0"/>
      <dgm:spPr/>
    </dgm:pt>
    <dgm:pt modelId="{257B6117-C847-4D53-A2F6-E1A80E4412CE}" type="pres">
      <dgm:prSet presAssocID="{652CCB4C-6BA4-43F6-937D-592E71B99271}" presName="background2" presStyleLbl="node2" presStyleIdx="0" presStyleCnt="2"/>
      <dgm:spPr/>
    </dgm:pt>
    <dgm:pt modelId="{7F191097-F038-48D2-B597-CDC520272905}" type="pres">
      <dgm:prSet presAssocID="{652CCB4C-6BA4-43F6-937D-592E71B9927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8C2B22-076A-42F1-860B-535EF1E8CEE0}" type="pres">
      <dgm:prSet presAssocID="{652CCB4C-6BA4-43F6-937D-592E71B99271}" presName="hierChild3" presStyleCnt="0"/>
      <dgm:spPr/>
    </dgm:pt>
    <dgm:pt modelId="{02602698-0F8E-4F16-947C-7878117CFDA8}" type="pres">
      <dgm:prSet presAssocID="{4224281E-70CF-4B1D-A972-3AA91217508D}" presName="Name10" presStyleLbl="parChTrans1D2" presStyleIdx="1" presStyleCnt="2"/>
      <dgm:spPr/>
      <dgm:t>
        <a:bodyPr/>
        <a:lstStyle/>
        <a:p>
          <a:endParaRPr lang="ru-RU"/>
        </a:p>
      </dgm:t>
    </dgm:pt>
    <dgm:pt modelId="{C359C508-B802-451E-995A-763CFF1DABD0}" type="pres">
      <dgm:prSet presAssocID="{2474582A-D5E4-4B26-B767-5D0B4E803D4A}" presName="hierRoot2" presStyleCnt="0"/>
      <dgm:spPr/>
    </dgm:pt>
    <dgm:pt modelId="{79455B64-1F9B-4CD8-83F2-03B8050373A7}" type="pres">
      <dgm:prSet presAssocID="{2474582A-D5E4-4B26-B767-5D0B4E803D4A}" presName="composite2" presStyleCnt="0"/>
      <dgm:spPr/>
    </dgm:pt>
    <dgm:pt modelId="{D26F8681-9781-4CF8-BDEC-F9F43E55FBC3}" type="pres">
      <dgm:prSet presAssocID="{2474582A-D5E4-4B26-B767-5D0B4E803D4A}" presName="background2" presStyleLbl="node2" presStyleIdx="1" presStyleCnt="2"/>
      <dgm:spPr/>
    </dgm:pt>
    <dgm:pt modelId="{02298045-9BEE-4B6B-B0B9-F230258F9B81}" type="pres">
      <dgm:prSet presAssocID="{2474582A-D5E4-4B26-B767-5D0B4E803D4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492C68-1823-4667-A488-6C154465ED5F}" type="pres">
      <dgm:prSet presAssocID="{2474582A-D5E4-4B26-B767-5D0B4E803D4A}" presName="hierChild3" presStyleCnt="0"/>
      <dgm:spPr/>
    </dgm:pt>
  </dgm:ptLst>
  <dgm:cxnLst>
    <dgm:cxn modelId="{770B2146-6E86-461F-8075-D5D0CC6B95BA}" type="presOf" srcId="{1A7A8C62-352F-4359-8A8E-F8E5A08BC941}" destId="{7CABCFE8-543C-4C2C-8B8E-87EF8BD4D2B9}" srcOrd="0" destOrd="0" presId="urn:microsoft.com/office/officeart/2005/8/layout/hierarchy1"/>
    <dgm:cxn modelId="{8DEBE9CD-12C3-4D68-8AD9-67F7D99C0EC7}" type="presOf" srcId="{36AA1218-5CC6-434D-89C9-31B2D300A295}" destId="{12C87A0A-381C-42D1-BF40-3C498D592775}" srcOrd="0" destOrd="0" presId="urn:microsoft.com/office/officeart/2005/8/layout/hierarchy1"/>
    <dgm:cxn modelId="{05B27F00-0856-4976-BD64-B3B4749E359F}" srcId="{36AA1218-5CC6-434D-89C9-31B2D300A295}" destId="{772760EF-FAC3-4F9D-8F5F-BD53EBDC3E5B}" srcOrd="0" destOrd="0" parTransId="{D822C0AD-6A35-41D7-B4EC-3AD60D86DD0D}" sibTransId="{4A2B820A-4E66-423E-B34C-B1DFB4B12B13}"/>
    <dgm:cxn modelId="{ACD146D8-3B9D-4B43-96FE-626C26A18DDC}" type="presOf" srcId="{652CCB4C-6BA4-43F6-937D-592E71B99271}" destId="{7F191097-F038-48D2-B597-CDC520272905}" srcOrd="0" destOrd="0" presId="urn:microsoft.com/office/officeart/2005/8/layout/hierarchy1"/>
    <dgm:cxn modelId="{A98920B4-BCC8-4257-B96B-7A6E1DAEA9A0}" type="presOf" srcId="{4224281E-70CF-4B1D-A972-3AA91217508D}" destId="{02602698-0F8E-4F16-947C-7878117CFDA8}" srcOrd="0" destOrd="0" presId="urn:microsoft.com/office/officeart/2005/8/layout/hierarchy1"/>
    <dgm:cxn modelId="{C108A5B5-0DE2-4E7E-BF47-B61DB3C11259}" type="presOf" srcId="{772760EF-FAC3-4F9D-8F5F-BD53EBDC3E5B}" destId="{C9E4EDA2-6820-429E-BF40-99CC154C60C5}" srcOrd="0" destOrd="0" presId="urn:microsoft.com/office/officeart/2005/8/layout/hierarchy1"/>
    <dgm:cxn modelId="{E9CEF0E9-A086-4D4B-AC4A-31FF5EB185D9}" srcId="{772760EF-FAC3-4F9D-8F5F-BD53EBDC3E5B}" destId="{652CCB4C-6BA4-43F6-937D-592E71B99271}" srcOrd="0" destOrd="0" parTransId="{1A7A8C62-352F-4359-8A8E-F8E5A08BC941}" sibTransId="{001EE6D4-5E9F-4647-BC95-0D73D3E4B2F4}"/>
    <dgm:cxn modelId="{225CC363-2406-42CC-94FE-0AC11A36816C}" srcId="{772760EF-FAC3-4F9D-8F5F-BD53EBDC3E5B}" destId="{2474582A-D5E4-4B26-B767-5D0B4E803D4A}" srcOrd="1" destOrd="0" parTransId="{4224281E-70CF-4B1D-A972-3AA91217508D}" sibTransId="{761CBFE1-F91C-4876-88D5-8212F7E4B87A}"/>
    <dgm:cxn modelId="{218B8BFB-20E4-452A-AE3C-931E52A2C6C7}" type="presOf" srcId="{2474582A-D5E4-4B26-B767-5D0B4E803D4A}" destId="{02298045-9BEE-4B6B-B0B9-F230258F9B81}" srcOrd="0" destOrd="0" presId="urn:microsoft.com/office/officeart/2005/8/layout/hierarchy1"/>
    <dgm:cxn modelId="{824F38E0-002C-44C7-AC88-BF9763146E4B}" type="presParOf" srcId="{12C87A0A-381C-42D1-BF40-3C498D592775}" destId="{D5132832-EFCB-43D7-B8A2-7C1D82D87377}" srcOrd="0" destOrd="0" presId="urn:microsoft.com/office/officeart/2005/8/layout/hierarchy1"/>
    <dgm:cxn modelId="{EA009C06-149B-444A-8BC8-DFEBFA655C68}" type="presParOf" srcId="{D5132832-EFCB-43D7-B8A2-7C1D82D87377}" destId="{4AE0FE47-E6BA-46FC-BC25-CDC2C05FD66E}" srcOrd="0" destOrd="0" presId="urn:microsoft.com/office/officeart/2005/8/layout/hierarchy1"/>
    <dgm:cxn modelId="{D576F18B-572F-4BCD-BD42-8C180758D3A8}" type="presParOf" srcId="{4AE0FE47-E6BA-46FC-BC25-CDC2C05FD66E}" destId="{879C4A2C-75C1-41B2-81D5-FD6F8494338D}" srcOrd="0" destOrd="0" presId="urn:microsoft.com/office/officeart/2005/8/layout/hierarchy1"/>
    <dgm:cxn modelId="{7862A762-F843-4DE2-B17A-FF4FC322E07B}" type="presParOf" srcId="{4AE0FE47-E6BA-46FC-BC25-CDC2C05FD66E}" destId="{C9E4EDA2-6820-429E-BF40-99CC154C60C5}" srcOrd="1" destOrd="0" presId="urn:microsoft.com/office/officeart/2005/8/layout/hierarchy1"/>
    <dgm:cxn modelId="{2561E374-304E-4E38-8E0B-00C9C2DE13AD}" type="presParOf" srcId="{D5132832-EFCB-43D7-B8A2-7C1D82D87377}" destId="{FE90A36D-A60C-463B-A593-8A71A453F691}" srcOrd="1" destOrd="0" presId="urn:microsoft.com/office/officeart/2005/8/layout/hierarchy1"/>
    <dgm:cxn modelId="{D7FE488F-46C9-4E4C-B37F-7CB43236C290}" type="presParOf" srcId="{FE90A36D-A60C-463B-A593-8A71A453F691}" destId="{7CABCFE8-543C-4C2C-8B8E-87EF8BD4D2B9}" srcOrd="0" destOrd="0" presId="urn:microsoft.com/office/officeart/2005/8/layout/hierarchy1"/>
    <dgm:cxn modelId="{D653F337-5DE4-4FAB-A058-CA9EC759F8A5}" type="presParOf" srcId="{FE90A36D-A60C-463B-A593-8A71A453F691}" destId="{12F025DE-6EA2-4EF2-A81D-9E474730397A}" srcOrd="1" destOrd="0" presId="urn:microsoft.com/office/officeart/2005/8/layout/hierarchy1"/>
    <dgm:cxn modelId="{06523BAE-718C-4D0E-8EC2-12D64F05005E}" type="presParOf" srcId="{12F025DE-6EA2-4EF2-A81D-9E474730397A}" destId="{804FBF4E-BB9C-4C37-9BE9-BCBF3AC7441D}" srcOrd="0" destOrd="0" presId="urn:microsoft.com/office/officeart/2005/8/layout/hierarchy1"/>
    <dgm:cxn modelId="{472C8CF5-E9F8-41DC-8B32-4B78918F04A6}" type="presParOf" srcId="{804FBF4E-BB9C-4C37-9BE9-BCBF3AC7441D}" destId="{257B6117-C847-4D53-A2F6-E1A80E4412CE}" srcOrd="0" destOrd="0" presId="urn:microsoft.com/office/officeart/2005/8/layout/hierarchy1"/>
    <dgm:cxn modelId="{9B0A0499-B916-4B6F-BF75-F2E5D2599DAC}" type="presParOf" srcId="{804FBF4E-BB9C-4C37-9BE9-BCBF3AC7441D}" destId="{7F191097-F038-48D2-B597-CDC520272905}" srcOrd="1" destOrd="0" presId="urn:microsoft.com/office/officeart/2005/8/layout/hierarchy1"/>
    <dgm:cxn modelId="{07271A95-C159-4005-B416-3DF0AF26725E}" type="presParOf" srcId="{12F025DE-6EA2-4EF2-A81D-9E474730397A}" destId="{DF8C2B22-076A-42F1-860B-535EF1E8CEE0}" srcOrd="1" destOrd="0" presId="urn:microsoft.com/office/officeart/2005/8/layout/hierarchy1"/>
    <dgm:cxn modelId="{614A39F8-D7BB-4ADD-BF15-A9468FBB1686}" type="presParOf" srcId="{FE90A36D-A60C-463B-A593-8A71A453F691}" destId="{02602698-0F8E-4F16-947C-7878117CFDA8}" srcOrd="2" destOrd="0" presId="urn:microsoft.com/office/officeart/2005/8/layout/hierarchy1"/>
    <dgm:cxn modelId="{1AB6B3DF-24F8-455E-8D9E-26EE0490D44F}" type="presParOf" srcId="{FE90A36D-A60C-463B-A593-8A71A453F691}" destId="{C359C508-B802-451E-995A-763CFF1DABD0}" srcOrd="3" destOrd="0" presId="urn:microsoft.com/office/officeart/2005/8/layout/hierarchy1"/>
    <dgm:cxn modelId="{3DD638CF-6C2F-4380-AF8F-0D82B63CE809}" type="presParOf" srcId="{C359C508-B802-451E-995A-763CFF1DABD0}" destId="{79455B64-1F9B-4CD8-83F2-03B8050373A7}" srcOrd="0" destOrd="0" presId="urn:microsoft.com/office/officeart/2005/8/layout/hierarchy1"/>
    <dgm:cxn modelId="{62BC04B6-7677-4E5B-8F44-014F544FB489}" type="presParOf" srcId="{79455B64-1F9B-4CD8-83F2-03B8050373A7}" destId="{D26F8681-9781-4CF8-BDEC-F9F43E55FBC3}" srcOrd="0" destOrd="0" presId="urn:microsoft.com/office/officeart/2005/8/layout/hierarchy1"/>
    <dgm:cxn modelId="{789A3492-9DE3-429A-A649-0908A1015C25}" type="presParOf" srcId="{79455B64-1F9B-4CD8-83F2-03B8050373A7}" destId="{02298045-9BEE-4B6B-B0B9-F230258F9B81}" srcOrd="1" destOrd="0" presId="urn:microsoft.com/office/officeart/2005/8/layout/hierarchy1"/>
    <dgm:cxn modelId="{43EAAE63-6150-4B8E-A59A-751A2729D167}" type="presParOf" srcId="{C359C508-B802-451E-995A-763CFF1DABD0}" destId="{B3492C68-1823-4667-A488-6C154465ED5F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032893D-C629-4427-AC6F-A73B7ACA936B}" type="doc">
      <dgm:prSet loTypeId="urn:microsoft.com/office/officeart/2005/8/layout/radial4" loCatId="relationship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3820122-F41D-4B4D-AD37-BEB258CA7BDA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ОБЯЗАТЕЛЬНЫЕ ДОКУМЕНТЫ</a:t>
          </a:r>
          <a:endParaRPr lang="ru-RU" dirty="0"/>
        </a:p>
      </dgm:t>
    </dgm:pt>
    <dgm:pt modelId="{5FC523C7-AB9A-420B-92D7-B087A3AAA01B}" type="parTrans" cxnId="{145DF223-E62E-4654-8FCF-298E952915CC}">
      <dgm:prSet/>
      <dgm:spPr/>
      <dgm:t>
        <a:bodyPr/>
        <a:lstStyle/>
        <a:p>
          <a:endParaRPr lang="ru-RU"/>
        </a:p>
      </dgm:t>
    </dgm:pt>
    <dgm:pt modelId="{40AA8FB0-B400-478E-A8AF-7C68B963C19D}" type="sibTrans" cxnId="{145DF223-E62E-4654-8FCF-298E952915CC}">
      <dgm:prSet/>
      <dgm:spPr/>
      <dgm:t>
        <a:bodyPr/>
        <a:lstStyle/>
        <a:p>
          <a:endParaRPr lang="ru-RU"/>
        </a:p>
      </dgm:t>
    </dgm:pt>
    <dgm:pt modelId="{FA21287E-8653-463B-8C5D-909DDADF0060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КАРТОТЕКА УЧЕТА УЧЕБНИКОВ</a:t>
          </a:r>
          <a:endParaRPr lang="ru-RU" dirty="0"/>
        </a:p>
      </dgm:t>
    </dgm:pt>
    <dgm:pt modelId="{8B0665C2-6E51-408E-9FA8-BDF4043913D4}" type="parTrans" cxnId="{143CB15F-2EE6-45C1-AED0-EE945BAA0C95}">
      <dgm:prSet/>
      <dgm:spPr/>
      <dgm:t>
        <a:bodyPr/>
        <a:lstStyle/>
        <a:p>
          <a:endParaRPr lang="ru-RU"/>
        </a:p>
      </dgm:t>
    </dgm:pt>
    <dgm:pt modelId="{A2EEEDA7-38B1-47AA-8897-96C75A937458}" type="sibTrans" cxnId="{143CB15F-2EE6-45C1-AED0-EE945BAA0C95}">
      <dgm:prSet/>
      <dgm:spPr/>
      <dgm:t>
        <a:bodyPr/>
        <a:lstStyle/>
        <a:p>
          <a:endParaRPr lang="ru-RU"/>
        </a:p>
      </dgm:t>
    </dgm:pt>
    <dgm:pt modelId="{286B5C13-2253-4049-B769-239DDA34AF7D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КАРТОТЕКА УЧЕТА АВД</a:t>
          </a:r>
          <a:endParaRPr lang="ru-RU" dirty="0"/>
        </a:p>
      </dgm:t>
    </dgm:pt>
    <dgm:pt modelId="{DD77485D-5D3D-42B3-9637-1090FA2900F8}" type="parTrans" cxnId="{B583BE38-E217-4F39-8752-81C6FED08FFF}">
      <dgm:prSet/>
      <dgm:spPr/>
      <dgm:t>
        <a:bodyPr/>
        <a:lstStyle/>
        <a:p>
          <a:endParaRPr lang="ru-RU"/>
        </a:p>
      </dgm:t>
    </dgm:pt>
    <dgm:pt modelId="{1D7EA182-7FBA-4EF3-8AE5-B0BD71DB007A}" type="sibTrans" cxnId="{B583BE38-E217-4F39-8752-81C6FED08FFF}">
      <dgm:prSet/>
      <dgm:spPr/>
      <dgm:t>
        <a:bodyPr/>
        <a:lstStyle/>
        <a:p>
          <a:endParaRPr lang="ru-RU"/>
        </a:p>
      </dgm:t>
    </dgm:pt>
    <dgm:pt modelId="{5725D69C-8A4A-459B-BED6-96CCA531A4FF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АКТЫ СПИСАНИЯ УЧЕБНИКОВ</a:t>
          </a:r>
          <a:endParaRPr lang="ru-RU" dirty="0"/>
        </a:p>
      </dgm:t>
    </dgm:pt>
    <dgm:pt modelId="{8D0B8171-B91F-4A26-A2BF-271FE123577C}" type="parTrans" cxnId="{3A2A610F-D624-4325-BCB5-93D1D1D82FE9}">
      <dgm:prSet/>
      <dgm:spPr/>
      <dgm:t>
        <a:bodyPr/>
        <a:lstStyle/>
        <a:p>
          <a:endParaRPr lang="ru-RU"/>
        </a:p>
      </dgm:t>
    </dgm:pt>
    <dgm:pt modelId="{40AD92FF-AFFB-4E26-9E47-81DCC219D5E1}" type="sibTrans" cxnId="{3A2A610F-D624-4325-BCB5-93D1D1D82FE9}">
      <dgm:prSet/>
      <dgm:spPr/>
      <dgm:t>
        <a:bodyPr/>
        <a:lstStyle/>
        <a:p>
          <a:endParaRPr lang="ru-RU"/>
        </a:p>
      </dgm:t>
    </dgm:pt>
    <dgm:pt modelId="{FE9B5F82-7610-4254-9A89-0DA37A5A00FD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СПИСОК ЭКСТРЕМИСТСКОЙ ЛИТЕРАТУРЫ</a:t>
          </a:r>
          <a:endParaRPr lang="ru-RU" dirty="0"/>
        </a:p>
      </dgm:t>
    </dgm:pt>
    <dgm:pt modelId="{87563B0E-4F84-40CB-BB48-6C4976F5540C}" type="parTrans" cxnId="{0E383BA8-39FB-4C81-AE52-39891E6931DD}">
      <dgm:prSet/>
      <dgm:spPr/>
      <dgm:t>
        <a:bodyPr/>
        <a:lstStyle/>
        <a:p>
          <a:endParaRPr lang="ru-RU"/>
        </a:p>
      </dgm:t>
    </dgm:pt>
    <dgm:pt modelId="{8F8290D3-3933-43D7-9D87-488C6E883B7B}" type="sibTrans" cxnId="{0E383BA8-39FB-4C81-AE52-39891E6931DD}">
      <dgm:prSet/>
      <dgm:spPr/>
      <dgm:t>
        <a:bodyPr/>
        <a:lstStyle/>
        <a:p>
          <a:endParaRPr lang="ru-RU"/>
        </a:p>
      </dgm:t>
    </dgm:pt>
    <dgm:pt modelId="{5A53EB04-9484-46E5-863E-8B82F42F4260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КНИГА СУММАРНОГО УЧЕТА</a:t>
          </a:r>
          <a:endParaRPr lang="ru-RU" dirty="0"/>
        </a:p>
      </dgm:t>
    </dgm:pt>
    <dgm:pt modelId="{1454A448-FB77-4A23-A391-D0BE8ED38D06}" type="parTrans" cxnId="{4FD86CA7-5ECF-4E67-A2CC-92950582FBFA}">
      <dgm:prSet/>
      <dgm:spPr/>
      <dgm:t>
        <a:bodyPr/>
        <a:lstStyle/>
        <a:p>
          <a:endParaRPr lang="ru-RU"/>
        </a:p>
      </dgm:t>
    </dgm:pt>
    <dgm:pt modelId="{A082B29C-0D3C-485A-B6F5-DC64CB7CD99D}" type="sibTrans" cxnId="{4FD86CA7-5ECF-4E67-A2CC-92950582FBFA}">
      <dgm:prSet/>
      <dgm:spPr/>
      <dgm:t>
        <a:bodyPr/>
        <a:lstStyle/>
        <a:p>
          <a:endParaRPr lang="ru-RU"/>
        </a:p>
      </dgm:t>
    </dgm:pt>
    <dgm:pt modelId="{6E532451-48AE-48B7-87B9-440E5160798D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ТЕТРАДИ УЧЕТА МАТЕРИАЛОВ ВРЕМЕННОГО ХРАНЕНИЯ</a:t>
          </a:r>
          <a:endParaRPr lang="ru-RU" dirty="0"/>
        </a:p>
      </dgm:t>
    </dgm:pt>
    <dgm:pt modelId="{AC44C04B-43AF-465E-8D42-92EA1BE3AACF}" type="parTrans" cxnId="{E66AF055-BB3F-47F5-8CF9-1AAD896F64AE}">
      <dgm:prSet/>
      <dgm:spPr/>
      <dgm:t>
        <a:bodyPr/>
        <a:lstStyle/>
        <a:p>
          <a:endParaRPr lang="ru-RU"/>
        </a:p>
      </dgm:t>
    </dgm:pt>
    <dgm:pt modelId="{213804B6-10F1-4DAE-BE32-1C2940969040}" type="sibTrans" cxnId="{E66AF055-BB3F-47F5-8CF9-1AAD896F64AE}">
      <dgm:prSet/>
      <dgm:spPr/>
      <dgm:t>
        <a:bodyPr/>
        <a:lstStyle/>
        <a:p>
          <a:endParaRPr lang="ru-RU"/>
        </a:p>
      </dgm:t>
    </dgm:pt>
    <dgm:pt modelId="{C724E58F-17C6-4785-BD42-ED1E3C038D36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ФОРМАУЧЕТА ВЫДАЧИ УЧЕБНИКОВ</a:t>
          </a:r>
          <a:endParaRPr lang="ru-RU" dirty="0"/>
        </a:p>
      </dgm:t>
    </dgm:pt>
    <dgm:pt modelId="{5B44D6A7-CFA1-4544-BC0C-B93646253C71}" type="parTrans" cxnId="{9346C26D-5DB1-4E24-A7AA-02FEADC51A85}">
      <dgm:prSet/>
      <dgm:spPr/>
      <dgm:t>
        <a:bodyPr/>
        <a:lstStyle/>
        <a:p>
          <a:endParaRPr lang="ru-RU"/>
        </a:p>
      </dgm:t>
    </dgm:pt>
    <dgm:pt modelId="{DBF79C3F-F5C0-4B46-A0F3-2ACAF7332215}" type="sibTrans" cxnId="{9346C26D-5DB1-4E24-A7AA-02FEADC51A85}">
      <dgm:prSet/>
      <dgm:spPr/>
      <dgm:t>
        <a:bodyPr/>
        <a:lstStyle/>
        <a:p>
          <a:endParaRPr lang="ru-RU"/>
        </a:p>
      </dgm:t>
    </dgm:pt>
    <dgm:pt modelId="{1C3F60C7-F4BD-4D9C-91ED-3A88D32FCD20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ИНВЕНТАРНАЯ КНИГА ПО УЧЕТУ УЧЕБНИКОВ</a:t>
          </a:r>
          <a:endParaRPr lang="ru-RU" dirty="0"/>
        </a:p>
      </dgm:t>
    </dgm:pt>
    <dgm:pt modelId="{0ED7DE73-75EA-43DD-8A64-E9CE0F39F083}" type="parTrans" cxnId="{92E8D7D0-075D-4881-868F-DA586D67A378}">
      <dgm:prSet/>
      <dgm:spPr/>
      <dgm:t>
        <a:bodyPr/>
        <a:lstStyle/>
        <a:p>
          <a:endParaRPr lang="ru-RU"/>
        </a:p>
      </dgm:t>
    </dgm:pt>
    <dgm:pt modelId="{248E0F9C-78ED-4473-A0EB-E81A3D4CF7EB}" type="sibTrans" cxnId="{92E8D7D0-075D-4881-868F-DA586D67A378}">
      <dgm:prSet/>
      <dgm:spPr/>
      <dgm:t>
        <a:bodyPr/>
        <a:lstStyle/>
        <a:p>
          <a:endParaRPr lang="ru-RU"/>
        </a:p>
      </dgm:t>
    </dgm:pt>
    <dgm:pt modelId="{7B5BF482-AE33-4C97-8BDC-C12616D9F8AE}">
      <dgm:prSet phldrT="[Текст]"/>
      <dgm:spPr/>
      <dgm:t>
        <a:bodyPr/>
        <a:lstStyle/>
        <a:p>
          <a:r>
            <a:rPr lang="ru-RU" smtClean="0">
              <a:solidFill>
                <a:schemeClr val="tx1">
                  <a:lumMod val="85000"/>
                  <a:lumOff val="15000"/>
                </a:schemeClr>
              </a:solidFill>
            </a:rPr>
            <a:t>СПИСОК 100 КНИГ , РЕКОМЕНДОВАННЫХ ВНЕКЛАССНОМУ ЧТЕНИЮ</a:t>
          </a:r>
          <a:endParaRPr lang="ru-RU" dirty="0"/>
        </a:p>
      </dgm:t>
    </dgm:pt>
    <dgm:pt modelId="{46181702-3379-42AC-B01D-F8B28AEA5240}" type="parTrans" cxnId="{7B7EB523-2FFB-4EF8-A49A-E2873C57C8B8}">
      <dgm:prSet/>
      <dgm:spPr/>
      <dgm:t>
        <a:bodyPr/>
        <a:lstStyle/>
        <a:p>
          <a:endParaRPr lang="ru-RU"/>
        </a:p>
      </dgm:t>
    </dgm:pt>
    <dgm:pt modelId="{71411779-0A86-418F-BE43-FDDA944ACC9F}" type="sibTrans" cxnId="{7B7EB523-2FFB-4EF8-A49A-E2873C57C8B8}">
      <dgm:prSet/>
      <dgm:spPr/>
      <dgm:t>
        <a:bodyPr/>
        <a:lstStyle/>
        <a:p>
          <a:endParaRPr lang="ru-RU"/>
        </a:p>
      </dgm:t>
    </dgm:pt>
    <dgm:pt modelId="{A8FE4D90-8FC6-4717-A1F1-82C67DF72B94}" type="pres">
      <dgm:prSet presAssocID="{0032893D-C629-4427-AC6F-A73B7ACA936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88BD56-2A4D-49F4-B4D2-8137F4E85C42}" type="pres">
      <dgm:prSet presAssocID="{F3820122-F41D-4B4D-AD37-BEB258CA7BDA}" presName="centerShape" presStyleLbl="node0" presStyleIdx="0" presStyleCnt="1"/>
      <dgm:spPr/>
      <dgm:t>
        <a:bodyPr/>
        <a:lstStyle/>
        <a:p>
          <a:endParaRPr lang="ru-RU"/>
        </a:p>
      </dgm:t>
    </dgm:pt>
    <dgm:pt modelId="{D3275ABE-F6C2-4333-BD19-11DA94880C29}" type="pres">
      <dgm:prSet presAssocID="{8B0665C2-6E51-408E-9FA8-BDF4043913D4}" presName="parTrans" presStyleLbl="bgSibTrans2D1" presStyleIdx="0" presStyleCnt="9"/>
      <dgm:spPr/>
      <dgm:t>
        <a:bodyPr/>
        <a:lstStyle/>
        <a:p>
          <a:endParaRPr lang="ru-RU"/>
        </a:p>
      </dgm:t>
    </dgm:pt>
    <dgm:pt modelId="{1B13ABF0-7773-4452-A1CC-1D97332A5F7C}" type="pres">
      <dgm:prSet presAssocID="{FA21287E-8653-463B-8C5D-909DDADF0060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C554B4-EF3D-4307-A7C3-18E4872BE91E}" type="pres">
      <dgm:prSet presAssocID="{DD77485D-5D3D-42B3-9637-1090FA2900F8}" presName="parTrans" presStyleLbl="bgSibTrans2D1" presStyleIdx="1" presStyleCnt="9"/>
      <dgm:spPr/>
      <dgm:t>
        <a:bodyPr/>
        <a:lstStyle/>
        <a:p>
          <a:endParaRPr lang="ru-RU"/>
        </a:p>
      </dgm:t>
    </dgm:pt>
    <dgm:pt modelId="{31C69B9B-BBA2-4EC9-ABB9-D4DB7D9E63A1}" type="pres">
      <dgm:prSet presAssocID="{286B5C13-2253-4049-B769-239DDA34AF7D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9A201D-46BC-48E3-8804-7588BB9D3965}" type="pres">
      <dgm:prSet presAssocID="{8D0B8171-B91F-4A26-A2BF-271FE123577C}" presName="parTrans" presStyleLbl="bgSibTrans2D1" presStyleIdx="2" presStyleCnt="9"/>
      <dgm:spPr/>
      <dgm:t>
        <a:bodyPr/>
        <a:lstStyle/>
        <a:p>
          <a:endParaRPr lang="ru-RU"/>
        </a:p>
      </dgm:t>
    </dgm:pt>
    <dgm:pt modelId="{9A9639E4-276E-473B-92BC-55A0315FC566}" type="pres">
      <dgm:prSet presAssocID="{5725D69C-8A4A-459B-BED6-96CCA531A4FF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B8D781-6A41-4E14-A22A-7F3DD48E8164}" type="pres">
      <dgm:prSet presAssocID="{87563B0E-4F84-40CB-BB48-6C4976F5540C}" presName="parTrans" presStyleLbl="bgSibTrans2D1" presStyleIdx="3" presStyleCnt="9"/>
      <dgm:spPr/>
      <dgm:t>
        <a:bodyPr/>
        <a:lstStyle/>
        <a:p>
          <a:endParaRPr lang="ru-RU"/>
        </a:p>
      </dgm:t>
    </dgm:pt>
    <dgm:pt modelId="{F6B1382F-ED6E-474B-9023-DE204DD1F947}" type="pres">
      <dgm:prSet presAssocID="{FE9B5F82-7610-4254-9A89-0DA37A5A00FD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7C579-9180-4D6D-95E7-D09F27B683CB}" type="pres">
      <dgm:prSet presAssocID="{1454A448-FB77-4A23-A391-D0BE8ED38D06}" presName="parTrans" presStyleLbl="bgSibTrans2D1" presStyleIdx="4" presStyleCnt="9"/>
      <dgm:spPr/>
      <dgm:t>
        <a:bodyPr/>
        <a:lstStyle/>
        <a:p>
          <a:endParaRPr lang="ru-RU"/>
        </a:p>
      </dgm:t>
    </dgm:pt>
    <dgm:pt modelId="{3F5843D6-339F-4C37-A7D1-DDD1D7838107}" type="pres">
      <dgm:prSet presAssocID="{5A53EB04-9484-46E5-863E-8B82F42F4260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EA8897-6C38-4F18-B9EE-F65645DEECB7}" type="pres">
      <dgm:prSet presAssocID="{AC44C04B-43AF-465E-8D42-92EA1BE3AACF}" presName="parTrans" presStyleLbl="bgSibTrans2D1" presStyleIdx="5" presStyleCnt="9"/>
      <dgm:spPr/>
      <dgm:t>
        <a:bodyPr/>
        <a:lstStyle/>
        <a:p>
          <a:endParaRPr lang="ru-RU"/>
        </a:p>
      </dgm:t>
    </dgm:pt>
    <dgm:pt modelId="{0EBEA4F0-211A-45DF-91C3-5CBB60F2E46E}" type="pres">
      <dgm:prSet presAssocID="{6E532451-48AE-48B7-87B9-440E5160798D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A1F22F-5CED-4B76-B33C-0DA53924CCB0}" type="pres">
      <dgm:prSet presAssocID="{5B44D6A7-CFA1-4544-BC0C-B93646253C71}" presName="parTrans" presStyleLbl="bgSibTrans2D1" presStyleIdx="6" presStyleCnt="9"/>
      <dgm:spPr/>
      <dgm:t>
        <a:bodyPr/>
        <a:lstStyle/>
        <a:p>
          <a:endParaRPr lang="ru-RU"/>
        </a:p>
      </dgm:t>
    </dgm:pt>
    <dgm:pt modelId="{97F9DC90-6630-4D19-B3DD-DB61F9170223}" type="pres">
      <dgm:prSet presAssocID="{C724E58F-17C6-4785-BD42-ED1E3C038D36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4211D-3651-4BB1-994C-21D12D62C8FA}" type="pres">
      <dgm:prSet presAssocID="{0ED7DE73-75EA-43DD-8A64-E9CE0F39F083}" presName="parTrans" presStyleLbl="bgSibTrans2D1" presStyleIdx="7" presStyleCnt="9"/>
      <dgm:spPr/>
      <dgm:t>
        <a:bodyPr/>
        <a:lstStyle/>
        <a:p>
          <a:endParaRPr lang="ru-RU"/>
        </a:p>
      </dgm:t>
    </dgm:pt>
    <dgm:pt modelId="{F659FE0C-E5DA-4049-8572-1BF14CB85593}" type="pres">
      <dgm:prSet presAssocID="{1C3F60C7-F4BD-4D9C-91ED-3A88D32FCD20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2FC4BD-41C2-4A0C-8BFA-99F0A8875E6D}" type="pres">
      <dgm:prSet presAssocID="{46181702-3379-42AC-B01D-F8B28AEA5240}" presName="parTrans" presStyleLbl="bgSibTrans2D1" presStyleIdx="8" presStyleCnt="9"/>
      <dgm:spPr/>
      <dgm:t>
        <a:bodyPr/>
        <a:lstStyle/>
        <a:p>
          <a:endParaRPr lang="ru-RU"/>
        </a:p>
      </dgm:t>
    </dgm:pt>
    <dgm:pt modelId="{E26D4BD4-B116-4BF5-A75D-4D2BA53317A5}" type="pres">
      <dgm:prSet presAssocID="{7B5BF482-AE33-4C97-8BDC-C12616D9F8AE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4AF237-D234-4116-9D52-489FD4C76364}" type="presOf" srcId="{87563B0E-4F84-40CB-BB48-6C4976F5540C}" destId="{79B8D781-6A41-4E14-A22A-7F3DD48E8164}" srcOrd="0" destOrd="0" presId="urn:microsoft.com/office/officeart/2005/8/layout/radial4"/>
    <dgm:cxn modelId="{2A4D881C-A793-4CCA-9933-771D60F6DAA4}" type="presOf" srcId="{0032893D-C629-4427-AC6F-A73B7ACA936B}" destId="{A8FE4D90-8FC6-4717-A1F1-82C67DF72B94}" srcOrd="0" destOrd="0" presId="urn:microsoft.com/office/officeart/2005/8/layout/radial4"/>
    <dgm:cxn modelId="{9346C26D-5DB1-4E24-A7AA-02FEADC51A85}" srcId="{F3820122-F41D-4B4D-AD37-BEB258CA7BDA}" destId="{C724E58F-17C6-4785-BD42-ED1E3C038D36}" srcOrd="6" destOrd="0" parTransId="{5B44D6A7-CFA1-4544-BC0C-B93646253C71}" sibTransId="{DBF79C3F-F5C0-4B46-A0F3-2ACAF7332215}"/>
    <dgm:cxn modelId="{4FD86CA7-5ECF-4E67-A2CC-92950582FBFA}" srcId="{F3820122-F41D-4B4D-AD37-BEB258CA7BDA}" destId="{5A53EB04-9484-46E5-863E-8B82F42F4260}" srcOrd="4" destOrd="0" parTransId="{1454A448-FB77-4A23-A391-D0BE8ED38D06}" sibTransId="{A082B29C-0D3C-485A-B6F5-DC64CB7CD99D}"/>
    <dgm:cxn modelId="{103316FA-CF02-4F8E-80E4-C1A3EAF7C9E4}" type="presOf" srcId="{8D0B8171-B91F-4A26-A2BF-271FE123577C}" destId="{839A201D-46BC-48E3-8804-7588BB9D3965}" srcOrd="0" destOrd="0" presId="urn:microsoft.com/office/officeart/2005/8/layout/radial4"/>
    <dgm:cxn modelId="{3A2A610F-D624-4325-BCB5-93D1D1D82FE9}" srcId="{F3820122-F41D-4B4D-AD37-BEB258CA7BDA}" destId="{5725D69C-8A4A-459B-BED6-96CCA531A4FF}" srcOrd="2" destOrd="0" parTransId="{8D0B8171-B91F-4A26-A2BF-271FE123577C}" sibTransId="{40AD92FF-AFFB-4E26-9E47-81DCC219D5E1}"/>
    <dgm:cxn modelId="{62B0A775-49B6-4C82-A191-74BE5F42E3A9}" type="presOf" srcId="{0ED7DE73-75EA-43DD-8A64-E9CE0F39F083}" destId="{C564211D-3651-4BB1-994C-21D12D62C8FA}" srcOrd="0" destOrd="0" presId="urn:microsoft.com/office/officeart/2005/8/layout/radial4"/>
    <dgm:cxn modelId="{499482A5-EE02-41FF-80F1-20F25A4D9D2E}" type="presOf" srcId="{7B5BF482-AE33-4C97-8BDC-C12616D9F8AE}" destId="{E26D4BD4-B116-4BF5-A75D-4D2BA53317A5}" srcOrd="0" destOrd="0" presId="urn:microsoft.com/office/officeart/2005/8/layout/radial4"/>
    <dgm:cxn modelId="{200B0E15-070A-4B39-AE7D-7E6C196F23C4}" type="presOf" srcId="{5B44D6A7-CFA1-4544-BC0C-B93646253C71}" destId="{30A1F22F-5CED-4B76-B33C-0DA53924CCB0}" srcOrd="0" destOrd="0" presId="urn:microsoft.com/office/officeart/2005/8/layout/radial4"/>
    <dgm:cxn modelId="{FAFCBCD7-E496-474F-9896-47C80423868E}" type="presOf" srcId="{F3820122-F41D-4B4D-AD37-BEB258CA7BDA}" destId="{3C88BD56-2A4D-49F4-B4D2-8137F4E85C42}" srcOrd="0" destOrd="0" presId="urn:microsoft.com/office/officeart/2005/8/layout/radial4"/>
    <dgm:cxn modelId="{7B7EB523-2FFB-4EF8-A49A-E2873C57C8B8}" srcId="{F3820122-F41D-4B4D-AD37-BEB258CA7BDA}" destId="{7B5BF482-AE33-4C97-8BDC-C12616D9F8AE}" srcOrd="8" destOrd="0" parTransId="{46181702-3379-42AC-B01D-F8B28AEA5240}" sibTransId="{71411779-0A86-418F-BE43-FDDA944ACC9F}"/>
    <dgm:cxn modelId="{92E8D7D0-075D-4881-868F-DA586D67A378}" srcId="{F3820122-F41D-4B4D-AD37-BEB258CA7BDA}" destId="{1C3F60C7-F4BD-4D9C-91ED-3A88D32FCD20}" srcOrd="7" destOrd="0" parTransId="{0ED7DE73-75EA-43DD-8A64-E9CE0F39F083}" sibTransId="{248E0F9C-78ED-4473-A0EB-E81A3D4CF7EB}"/>
    <dgm:cxn modelId="{62050784-EE80-4089-BDF8-33F45CAF67F6}" type="presOf" srcId="{5A53EB04-9484-46E5-863E-8B82F42F4260}" destId="{3F5843D6-339F-4C37-A7D1-DDD1D7838107}" srcOrd="0" destOrd="0" presId="urn:microsoft.com/office/officeart/2005/8/layout/radial4"/>
    <dgm:cxn modelId="{73AEFC43-DA59-4F69-97F6-82019856AC6F}" type="presOf" srcId="{AC44C04B-43AF-465E-8D42-92EA1BE3AACF}" destId="{7AEA8897-6C38-4F18-B9EE-F65645DEECB7}" srcOrd="0" destOrd="0" presId="urn:microsoft.com/office/officeart/2005/8/layout/radial4"/>
    <dgm:cxn modelId="{478F7419-7B7E-413D-818B-1136C32CB634}" type="presOf" srcId="{5725D69C-8A4A-459B-BED6-96CCA531A4FF}" destId="{9A9639E4-276E-473B-92BC-55A0315FC566}" srcOrd="0" destOrd="0" presId="urn:microsoft.com/office/officeart/2005/8/layout/radial4"/>
    <dgm:cxn modelId="{A58BA171-6B83-4283-8F91-164A2765C80C}" type="presOf" srcId="{1C3F60C7-F4BD-4D9C-91ED-3A88D32FCD20}" destId="{F659FE0C-E5DA-4049-8572-1BF14CB85593}" srcOrd="0" destOrd="0" presId="urn:microsoft.com/office/officeart/2005/8/layout/radial4"/>
    <dgm:cxn modelId="{5715441D-3836-45F0-9839-526A66327BB5}" type="presOf" srcId="{8B0665C2-6E51-408E-9FA8-BDF4043913D4}" destId="{D3275ABE-F6C2-4333-BD19-11DA94880C29}" srcOrd="0" destOrd="0" presId="urn:microsoft.com/office/officeart/2005/8/layout/radial4"/>
    <dgm:cxn modelId="{E013AB29-E87A-4041-B47F-FAC73AE0FDB1}" type="presOf" srcId="{FA21287E-8653-463B-8C5D-909DDADF0060}" destId="{1B13ABF0-7773-4452-A1CC-1D97332A5F7C}" srcOrd="0" destOrd="0" presId="urn:microsoft.com/office/officeart/2005/8/layout/radial4"/>
    <dgm:cxn modelId="{145DF223-E62E-4654-8FCF-298E952915CC}" srcId="{0032893D-C629-4427-AC6F-A73B7ACA936B}" destId="{F3820122-F41D-4B4D-AD37-BEB258CA7BDA}" srcOrd="0" destOrd="0" parTransId="{5FC523C7-AB9A-420B-92D7-B087A3AAA01B}" sibTransId="{40AA8FB0-B400-478E-A8AF-7C68B963C19D}"/>
    <dgm:cxn modelId="{0E383BA8-39FB-4C81-AE52-39891E6931DD}" srcId="{F3820122-F41D-4B4D-AD37-BEB258CA7BDA}" destId="{FE9B5F82-7610-4254-9A89-0DA37A5A00FD}" srcOrd="3" destOrd="0" parTransId="{87563B0E-4F84-40CB-BB48-6C4976F5540C}" sibTransId="{8F8290D3-3933-43D7-9D87-488C6E883B7B}"/>
    <dgm:cxn modelId="{D24B1702-56DB-49D6-9262-59DA663B61F2}" type="presOf" srcId="{FE9B5F82-7610-4254-9A89-0DA37A5A00FD}" destId="{F6B1382F-ED6E-474B-9023-DE204DD1F947}" srcOrd="0" destOrd="0" presId="urn:microsoft.com/office/officeart/2005/8/layout/radial4"/>
    <dgm:cxn modelId="{5583ED7D-0D90-4717-90E9-26D74D0FF071}" type="presOf" srcId="{286B5C13-2253-4049-B769-239DDA34AF7D}" destId="{31C69B9B-BBA2-4EC9-ABB9-D4DB7D9E63A1}" srcOrd="0" destOrd="0" presId="urn:microsoft.com/office/officeart/2005/8/layout/radial4"/>
    <dgm:cxn modelId="{143CB15F-2EE6-45C1-AED0-EE945BAA0C95}" srcId="{F3820122-F41D-4B4D-AD37-BEB258CA7BDA}" destId="{FA21287E-8653-463B-8C5D-909DDADF0060}" srcOrd="0" destOrd="0" parTransId="{8B0665C2-6E51-408E-9FA8-BDF4043913D4}" sibTransId="{A2EEEDA7-38B1-47AA-8897-96C75A937458}"/>
    <dgm:cxn modelId="{FA65629E-8642-4160-BAC1-7A117E063FBC}" type="presOf" srcId="{C724E58F-17C6-4785-BD42-ED1E3C038D36}" destId="{97F9DC90-6630-4D19-B3DD-DB61F9170223}" srcOrd="0" destOrd="0" presId="urn:microsoft.com/office/officeart/2005/8/layout/radial4"/>
    <dgm:cxn modelId="{40D35894-597D-4A98-94AB-2E30A2880C05}" type="presOf" srcId="{46181702-3379-42AC-B01D-F8B28AEA5240}" destId="{B52FC4BD-41C2-4A0C-8BFA-99F0A8875E6D}" srcOrd="0" destOrd="0" presId="urn:microsoft.com/office/officeart/2005/8/layout/radial4"/>
    <dgm:cxn modelId="{23F1B2C8-B160-4B10-A1AD-F3DC0C79B785}" type="presOf" srcId="{DD77485D-5D3D-42B3-9637-1090FA2900F8}" destId="{04C554B4-EF3D-4307-A7C3-18E4872BE91E}" srcOrd="0" destOrd="0" presId="urn:microsoft.com/office/officeart/2005/8/layout/radial4"/>
    <dgm:cxn modelId="{F89B90F1-87CC-4899-8FDB-9B71109D26AC}" type="presOf" srcId="{6E532451-48AE-48B7-87B9-440E5160798D}" destId="{0EBEA4F0-211A-45DF-91C3-5CBB60F2E46E}" srcOrd="0" destOrd="0" presId="urn:microsoft.com/office/officeart/2005/8/layout/radial4"/>
    <dgm:cxn modelId="{B583BE38-E217-4F39-8752-81C6FED08FFF}" srcId="{F3820122-F41D-4B4D-AD37-BEB258CA7BDA}" destId="{286B5C13-2253-4049-B769-239DDA34AF7D}" srcOrd="1" destOrd="0" parTransId="{DD77485D-5D3D-42B3-9637-1090FA2900F8}" sibTransId="{1D7EA182-7FBA-4EF3-8AE5-B0BD71DB007A}"/>
    <dgm:cxn modelId="{E66AF055-BB3F-47F5-8CF9-1AAD896F64AE}" srcId="{F3820122-F41D-4B4D-AD37-BEB258CA7BDA}" destId="{6E532451-48AE-48B7-87B9-440E5160798D}" srcOrd="5" destOrd="0" parTransId="{AC44C04B-43AF-465E-8D42-92EA1BE3AACF}" sibTransId="{213804B6-10F1-4DAE-BE32-1C2940969040}"/>
    <dgm:cxn modelId="{ACCA19F8-D8F8-4D29-B0C1-94858DF010B3}" type="presOf" srcId="{1454A448-FB77-4A23-A391-D0BE8ED38D06}" destId="{6D37C579-9180-4D6D-95E7-D09F27B683CB}" srcOrd="0" destOrd="0" presId="urn:microsoft.com/office/officeart/2005/8/layout/radial4"/>
    <dgm:cxn modelId="{EA5AEA73-615A-4C0E-80A4-44DEFB6DCBCB}" type="presParOf" srcId="{A8FE4D90-8FC6-4717-A1F1-82C67DF72B94}" destId="{3C88BD56-2A4D-49F4-B4D2-8137F4E85C42}" srcOrd="0" destOrd="0" presId="urn:microsoft.com/office/officeart/2005/8/layout/radial4"/>
    <dgm:cxn modelId="{C99C83E8-B6A8-4EDF-8FC2-C2EBFE9A1A73}" type="presParOf" srcId="{A8FE4D90-8FC6-4717-A1F1-82C67DF72B94}" destId="{D3275ABE-F6C2-4333-BD19-11DA94880C29}" srcOrd="1" destOrd="0" presId="urn:microsoft.com/office/officeart/2005/8/layout/radial4"/>
    <dgm:cxn modelId="{E548D0AE-D337-4736-9C79-679F62FEEECF}" type="presParOf" srcId="{A8FE4D90-8FC6-4717-A1F1-82C67DF72B94}" destId="{1B13ABF0-7773-4452-A1CC-1D97332A5F7C}" srcOrd="2" destOrd="0" presId="urn:microsoft.com/office/officeart/2005/8/layout/radial4"/>
    <dgm:cxn modelId="{51DFCBA2-440D-414E-844B-72E578A11E48}" type="presParOf" srcId="{A8FE4D90-8FC6-4717-A1F1-82C67DF72B94}" destId="{04C554B4-EF3D-4307-A7C3-18E4872BE91E}" srcOrd="3" destOrd="0" presId="urn:microsoft.com/office/officeart/2005/8/layout/radial4"/>
    <dgm:cxn modelId="{7EC130D9-3D38-4F68-8A0E-48EAF476A6ED}" type="presParOf" srcId="{A8FE4D90-8FC6-4717-A1F1-82C67DF72B94}" destId="{31C69B9B-BBA2-4EC9-ABB9-D4DB7D9E63A1}" srcOrd="4" destOrd="0" presId="urn:microsoft.com/office/officeart/2005/8/layout/radial4"/>
    <dgm:cxn modelId="{B050992F-FA16-43A8-B7AD-DBD82877D7E6}" type="presParOf" srcId="{A8FE4D90-8FC6-4717-A1F1-82C67DF72B94}" destId="{839A201D-46BC-48E3-8804-7588BB9D3965}" srcOrd="5" destOrd="0" presId="urn:microsoft.com/office/officeart/2005/8/layout/radial4"/>
    <dgm:cxn modelId="{1CC7BFBC-81E7-4D80-A559-CA00EC0C362C}" type="presParOf" srcId="{A8FE4D90-8FC6-4717-A1F1-82C67DF72B94}" destId="{9A9639E4-276E-473B-92BC-55A0315FC566}" srcOrd="6" destOrd="0" presId="urn:microsoft.com/office/officeart/2005/8/layout/radial4"/>
    <dgm:cxn modelId="{22B57FC9-6DEF-4EED-AEAD-344E5DDDDFB3}" type="presParOf" srcId="{A8FE4D90-8FC6-4717-A1F1-82C67DF72B94}" destId="{79B8D781-6A41-4E14-A22A-7F3DD48E8164}" srcOrd="7" destOrd="0" presId="urn:microsoft.com/office/officeart/2005/8/layout/radial4"/>
    <dgm:cxn modelId="{E375A6DE-80A0-40EA-ACEA-90864B80E84F}" type="presParOf" srcId="{A8FE4D90-8FC6-4717-A1F1-82C67DF72B94}" destId="{F6B1382F-ED6E-474B-9023-DE204DD1F947}" srcOrd="8" destOrd="0" presId="urn:microsoft.com/office/officeart/2005/8/layout/radial4"/>
    <dgm:cxn modelId="{3ACCC4C1-C170-4014-9E74-3AED76374B99}" type="presParOf" srcId="{A8FE4D90-8FC6-4717-A1F1-82C67DF72B94}" destId="{6D37C579-9180-4D6D-95E7-D09F27B683CB}" srcOrd="9" destOrd="0" presId="urn:microsoft.com/office/officeart/2005/8/layout/radial4"/>
    <dgm:cxn modelId="{EE35EB14-4B43-4BC5-9358-5EEBF3747E60}" type="presParOf" srcId="{A8FE4D90-8FC6-4717-A1F1-82C67DF72B94}" destId="{3F5843D6-339F-4C37-A7D1-DDD1D7838107}" srcOrd="10" destOrd="0" presId="urn:microsoft.com/office/officeart/2005/8/layout/radial4"/>
    <dgm:cxn modelId="{03867123-52CF-4E7A-A6C2-EA4AF4318C57}" type="presParOf" srcId="{A8FE4D90-8FC6-4717-A1F1-82C67DF72B94}" destId="{7AEA8897-6C38-4F18-B9EE-F65645DEECB7}" srcOrd="11" destOrd="0" presId="urn:microsoft.com/office/officeart/2005/8/layout/radial4"/>
    <dgm:cxn modelId="{79791A7D-D4BB-4C71-B740-CE491BC24D4E}" type="presParOf" srcId="{A8FE4D90-8FC6-4717-A1F1-82C67DF72B94}" destId="{0EBEA4F0-211A-45DF-91C3-5CBB60F2E46E}" srcOrd="12" destOrd="0" presId="urn:microsoft.com/office/officeart/2005/8/layout/radial4"/>
    <dgm:cxn modelId="{717DBE5D-3ED2-469E-916A-1F7212D4E1B6}" type="presParOf" srcId="{A8FE4D90-8FC6-4717-A1F1-82C67DF72B94}" destId="{30A1F22F-5CED-4B76-B33C-0DA53924CCB0}" srcOrd="13" destOrd="0" presId="urn:microsoft.com/office/officeart/2005/8/layout/radial4"/>
    <dgm:cxn modelId="{E173F25C-A50F-4F7D-BBE2-F4C06FD4DA86}" type="presParOf" srcId="{A8FE4D90-8FC6-4717-A1F1-82C67DF72B94}" destId="{97F9DC90-6630-4D19-B3DD-DB61F9170223}" srcOrd="14" destOrd="0" presId="urn:microsoft.com/office/officeart/2005/8/layout/radial4"/>
    <dgm:cxn modelId="{0F925E77-A3FC-42ED-8534-C1FE5959949E}" type="presParOf" srcId="{A8FE4D90-8FC6-4717-A1F1-82C67DF72B94}" destId="{C564211D-3651-4BB1-994C-21D12D62C8FA}" srcOrd="15" destOrd="0" presId="urn:microsoft.com/office/officeart/2005/8/layout/radial4"/>
    <dgm:cxn modelId="{845908A6-DC84-4D66-85A4-124815CC18EA}" type="presParOf" srcId="{A8FE4D90-8FC6-4717-A1F1-82C67DF72B94}" destId="{F659FE0C-E5DA-4049-8572-1BF14CB85593}" srcOrd="16" destOrd="0" presId="urn:microsoft.com/office/officeart/2005/8/layout/radial4"/>
    <dgm:cxn modelId="{7CE0ABF5-0096-4847-AF0E-BDB69E64FEEE}" type="presParOf" srcId="{A8FE4D90-8FC6-4717-A1F1-82C67DF72B94}" destId="{B52FC4BD-41C2-4A0C-8BFA-99F0A8875E6D}" srcOrd="17" destOrd="0" presId="urn:microsoft.com/office/officeart/2005/8/layout/radial4"/>
    <dgm:cxn modelId="{9931B4DF-652B-41AF-BAD4-10E08ED7A055}" type="presParOf" srcId="{A8FE4D90-8FC6-4717-A1F1-82C67DF72B94}" destId="{E26D4BD4-B116-4BF5-A75D-4D2BA53317A5}" srcOrd="18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7349FA6-6A38-48DD-8749-979A37CD0BAC}" type="doc">
      <dgm:prSet loTypeId="urn:microsoft.com/office/officeart/2005/8/layout/vProcess5" loCatId="process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52B6DEAC-F929-4DD1-95B6-90E391B999D0}">
      <dgm:prSet phldrT="[Текст]" custT="1"/>
      <dgm:spPr/>
      <dgm:t>
        <a:bodyPr/>
        <a:lstStyle/>
        <a:p>
          <a:r>
            <a:rPr lang="ru-RU" sz="1200" dirty="0" smtClean="0"/>
            <a:t>Причина </a:t>
          </a:r>
          <a:endParaRPr lang="ru-RU" sz="1200" dirty="0"/>
        </a:p>
      </dgm:t>
    </dgm:pt>
    <dgm:pt modelId="{0CBF8CD2-A8EF-4485-8DBF-99C1AFA39F20}" type="parTrans" cxnId="{01394833-10B7-4F19-9D3D-1BF57171E61B}">
      <dgm:prSet/>
      <dgm:spPr/>
      <dgm:t>
        <a:bodyPr/>
        <a:lstStyle/>
        <a:p>
          <a:endParaRPr lang="ru-RU"/>
        </a:p>
      </dgm:t>
    </dgm:pt>
    <dgm:pt modelId="{F2562885-24F0-43A9-8AEE-4499997F1D07}" type="sibTrans" cxnId="{01394833-10B7-4F19-9D3D-1BF57171E61B}">
      <dgm:prSet/>
      <dgm:spPr/>
      <dgm:t>
        <a:bodyPr/>
        <a:lstStyle/>
        <a:p>
          <a:endParaRPr lang="ru-RU"/>
        </a:p>
      </dgm:t>
    </dgm:pt>
    <dgm:pt modelId="{49BFCF25-7AEA-4F6B-AD24-B76D179E0DDE}">
      <dgm:prSet phldrT="[Текст]" custT="1"/>
      <dgm:spPr/>
      <dgm:t>
        <a:bodyPr/>
        <a:lstStyle/>
        <a:p>
          <a:r>
            <a:rPr lang="ru-RU" sz="1200" dirty="0" err="1" smtClean="0"/>
            <a:t>Непрофильность</a:t>
          </a:r>
          <a:endParaRPr lang="ru-RU" sz="1200" dirty="0"/>
        </a:p>
      </dgm:t>
    </dgm:pt>
    <dgm:pt modelId="{4F2EA5F9-1390-4E61-BD2D-5645B4BBDE8F}" type="parTrans" cxnId="{ACD293BA-9DC0-4F6B-80B1-F8B59C34127F}">
      <dgm:prSet/>
      <dgm:spPr/>
      <dgm:t>
        <a:bodyPr/>
        <a:lstStyle/>
        <a:p>
          <a:endParaRPr lang="ru-RU"/>
        </a:p>
      </dgm:t>
    </dgm:pt>
    <dgm:pt modelId="{90C03567-EC51-4BE8-B784-9BF3FB14E48D}" type="sibTrans" cxnId="{ACD293BA-9DC0-4F6B-80B1-F8B59C34127F}">
      <dgm:prSet/>
      <dgm:spPr/>
      <dgm:t>
        <a:bodyPr/>
        <a:lstStyle/>
        <a:p>
          <a:endParaRPr lang="ru-RU"/>
        </a:p>
      </dgm:t>
    </dgm:pt>
    <dgm:pt modelId="{49B4ECFC-BD0B-4125-8FC9-B327A3A4E59E}">
      <dgm:prSet phldrT="[Текст]"/>
      <dgm:spPr/>
      <dgm:t>
        <a:bodyPr/>
        <a:lstStyle/>
        <a:p>
          <a:r>
            <a:rPr lang="ru-RU" dirty="0" smtClean="0"/>
            <a:t>Причина ОЦД</a:t>
          </a:r>
          <a:endParaRPr lang="ru-RU" dirty="0"/>
        </a:p>
      </dgm:t>
    </dgm:pt>
    <dgm:pt modelId="{18D5ED7D-D3D4-47EB-A6F4-8ACAEC0CAD65}" type="parTrans" cxnId="{B7123EF8-A619-4A15-B11E-E8139EF0749E}">
      <dgm:prSet/>
      <dgm:spPr/>
      <dgm:t>
        <a:bodyPr/>
        <a:lstStyle/>
        <a:p>
          <a:endParaRPr lang="ru-RU"/>
        </a:p>
      </dgm:t>
    </dgm:pt>
    <dgm:pt modelId="{40FB8C9D-A1AC-4CEE-87DE-BF6A09BEE6BF}" type="sibTrans" cxnId="{B7123EF8-A619-4A15-B11E-E8139EF0749E}">
      <dgm:prSet/>
      <dgm:spPr/>
      <dgm:t>
        <a:bodyPr/>
        <a:lstStyle/>
        <a:p>
          <a:endParaRPr lang="ru-RU"/>
        </a:p>
      </dgm:t>
    </dgm:pt>
    <dgm:pt modelId="{FEF7D534-5C32-4047-86ED-6B836D0CAD12}">
      <dgm:prSet phldrT="[Текст]" custT="1"/>
      <dgm:spPr/>
      <dgm:t>
        <a:bodyPr/>
        <a:lstStyle/>
        <a:p>
          <a:r>
            <a:rPr lang="ru-RU" sz="1200" dirty="0" smtClean="0"/>
            <a:t>Излишняя </a:t>
          </a:r>
          <a:r>
            <a:rPr lang="ru-RU" sz="1200" dirty="0" err="1" smtClean="0"/>
            <a:t>экземплярность</a:t>
          </a:r>
          <a:endParaRPr lang="ru-RU" sz="1200" dirty="0"/>
        </a:p>
      </dgm:t>
    </dgm:pt>
    <dgm:pt modelId="{32A31CFB-83C4-42AB-830B-6F381903947E}" type="parTrans" cxnId="{63DCD32C-DCC5-49ED-BBE5-F6E73CF47B98}">
      <dgm:prSet/>
      <dgm:spPr/>
      <dgm:t>
        <a:bodyPr/>
        <a:lstStyle/>
        <a:p>
          <a:endParaRPr lang="ru-RU"/>
        </a:p>
      </dgm:t>
    </dgm:pt>
    <dgm:pt modelId="{A7E202F2-C68C-4F34-A52A-4874F199EAC3}" type="sibTrans" cxnId="{63DCD32C-DCC5-49ED-BBE5-F6E73CF47B98}">
      <dgm:prSet/>
      <dgm:spPr/>
      <dgm:t>
        <a:bodyPr/>
        <a:lstStyle/>
        <a:p>
          <a:endParaRPr lang="ru-RU"/>
        </a:p>
      </dgm:t>
    </dgm:pt>
    <dgm:pt modelId="{E6EF9883-82DF-4CAB-9DB0-4AA05923C72F}">
      <dgm:prSet phldrT="[Текст]" custT="1"/>
      <dgm:spPr/>
      <dgm:t>
        <a:bodyPr/>
        <a:lstStyle/>
        <a:p>
          <a:r>
            <a:rPr lang="ru-RU" sz="1200" dirty="0" smtClean="0"/>
            <a:t>Падение читательского спроса</a:t>
          </a:r>
          <a:endParaRPr lang="ru-RU" sz="1200" dirty="0"/>
        </a:p>
      </dgm:t>
    </dgm:pt>
    <dgm:pt modelId="{F4862CE0-EF93-4C98-A31C-DA596D378801}" type="parTrans" cxnId="{E6AADF1B-6309-457D-A56B-BA81989F7C18}">
      <dgm:prSet/>
      <dgm:spPr/>
      <dgm:t>
        <a:bodyPr/>
        <a:lstStyle/>
        <a:p>
          <a:endParaRPr lang="ru-RU"/>
        </a:p>
      </dgm:t>
    </dgm:pt>
    <dgm:pt modelId="{7698A9A9-E0D7-409B-A766-A0C5D87FEC8A}" type="sibTrans" cxnId="{E6AADF1B-6309-457D-A56B-BA81989F7C18}">
      <dgm:prSet/>
      <dgm:spPr/>
      <dgm:t>
        <a:bodyPr/>
        <a:lstStyle/>
        <a:p>
          <a:endParaRPr lang="ru-RU"/>
        </a:p>
      </dgm:t>
    </dgm:pt>
    <dgm:pt modelId="{90E0B8C1-B57D-4F13-8539-974173BF1D1B}">
      <dgm:prSet phldrT="[Текст]" custT="1"/>
      <dgm:spPr/>
      <dgm:t>
        <a:bodyPr/>
        <a:lstStyle/>
        <a:p>
          <a:r>
            <a:rPr lang="ru-RU" sz="1200" dirty="0" smtClean="0"/>
            <a:t>Истечение срока хранения (ветхость)</a:t>
          </a:r>
          <a:endParaRPr lang="ru-RU" sz="1200" dirty="0"/>
        </a:p>
      </dgm:t>
    </dgm:pt>
    <dgm:pt modelId="{C502F303-05D0-4BE9-AC0A-3A7000DB96F6}" type="parTrans" cxnId="{CB53D5F8-EA8C-421E-9C1C-1E91C38546E9}">
      <dgm:prSet/>
      <dgm:spPr/>
      <dgm:t>
        <a:bodyPr/>
        <a:lstStyle/>
        <a:p>
          <a:endParaRPr lang="ru-RU"/>
        </a:p>
      </dgm:t>
    </dgm:pt>
    <dgm:pt modelId="{18D8644A-4E2C-4E7C-AE62-371DEB76D815}" type="sibTrans" cxnId="{CB53D5F8-EA8C-421E-9C1C-1E91C38546E9}">
      <dgm:prSet/>
      <dgm:spPr/>
      <dgm:t>
        <a:bodyPr/>
        <a:lstStyle/>
        <a:p>
          <a:endParaRPr lang="ru-RU"/>
        </a:p>
      </dgm:t>
    </dgm:pt>
    <dgm:pt modelId="{FB6A4480-2BCD-466A-9E40-FDB8F77E95DA}">
      <dgm:prSet phldrT="[Текст]" custT="1"/>
      <dgm:spPr/>
      <dgm:t>
        <a:bodyPr/>
        <a:lstStyle/>
        <a:p>
          <a:r>
            <a:rPr lang="ru-RU" sz="1200" dirty="0" smtClean="0"/>
            <a:t>Замена изданий переизданиями (устарелость по содержанию)</a:t>
          </a:r>
          <a:endParaRPr lang="ru-RU" sz="1200" dirty="0"/>
        </a:p>
      </dgm:t>
    </dgm:pt>
    <dgm:pt modelId="{F639643F-B7A2-427F-8E5F-246C957684D1}" type="parTrans" cxnId="{9E7895B9-8DC6-47D8-B7A8-9D35498D8688}">
      <dgm:prSet/>
      <dgm:spPr/>
      <dgm:t>
        <a:bodyPr/>
        <a:lstStyle/>
        <a:p>
          <a:endParaRPr lang="ru-RU"/>
        </a:p>
      </dgm:t>
    </dgm:pt>
    <dgm:pt modelId="{CE41E7E3-A92F-487D-B438-03EBFB334057}" type="sibTrans" cxnId="{9E7895B9-8DC6-47D8-B7A8-9D35498D8688}">
      <dgm:prSet/>
      <dgm:spPr/>
      <dgm:t>
        <a:bodyPr/>
        <a:lstStyle/>
        <a:p>
          <a:endParaRPr lang="ru-RU"/>
        </a:p>
      </dgm:t>
    </dgm:pt>
    <dgm:pt modelId="{2EED1AA7-86A4-4F9D-8E54-BED1150D537F}">
      <dgm:prSet phldrT="[Текст]" custT="1"/>
      <dgm:spPr/>
      <dgm:t>
        <a:bodyPr/>
        <a:lstStyle/>
        <a:p>
          <a:r>
            <a:rPr lang="ru-RU" sz="1200" dirty="0" smtClean="0"/>
            <a:t>Утрата</a:t>
          </a:r>
          <a:endParaRPr lang="ru-RU" sz="1200" dirty="0"/>
        </a:p>
      </dgm:t>
    </dgm:pt>
    <dgm:pt modelId="{9E447D88-31C2-4805-8744-25894C474C3F}" type="parTrans" cxnId="{A3B86791-9CED-452A-902E-E556B59640D1}">
      <dgm:prSet/>
      <dgm:spPr/>
      <dgm:t>
        <a:bodyPr/>
        <a:lstStyle/>
        <a:p>
          <a:endParaRPr lang="ru-RU"/>
        </a:p>
      </dgm:t>
    </dgm:pt>
    <dgm:pt modelId="{4606AABB-ABA5-4244-A0AF-E7572E0733AC}" type="sibTrans" cxnId="{A3B86791-9CED-452A-902E-E556B59640D1}">
      <dgm:prSet/>
      <dgm:spPr/>
      <dgm:t>
        <a:bodyPr/>
        <a:lstStyle/>
        <a:p>
          <a:endParaRPr lang="ru-RU"/>
        </a:p>
      </dgm:t>
    </dgm:pt>
    <dgm:pt modelId="{67A26864-842C-4974-9D9B-AE031FD22E54}">
      <dgm:prSet phldrT="[Текст]" custT="1"/>
      <dgm:spPr/>
      <dgm:t>
        <a:bodyPr/>
        <a:lstStyle/>
        <a:p>
          <a:r>
            <a:rPr lang="ru-RU" sz="1200" dirty="0" smtClean="0"/>
            <a:t>Лучшими по оформлению</a:t>
          </a:r>
          <a:endParaRPr lang="ru-RU" sz="1200" dirty="0"/>
        </a:p>
      </dgm:t>
    </dgm:pt>
    <dgm:pt modelId="{A86F6B62-7188-482A-986F-8B646278DA80}" type="parTrans" cxnId="{26E49B24-107C-4B69-A64E-C1AFCCBFDADB}">
      <dgm:prSet/>
      <dgm:spPr/>
      <dgm:t>
        <a:bodyPr/>
        <a:lstStyle/>
        <a:p>
          <a:endParaRPr lang="ru-RU"/>
        </a:p>
      </dgm:t>
    </dgm:pt>
    <dgm:pt modelId="{B353F1C3-6AED-4ACE-A2B4-E097BE25D55F}" type="sibTrans" cxnId="{26E49B24-107C-4B69-A64E-C1AFCCBFDADB}">
      <dgm:prSet/>
      <dgm:spPr/>
      <dgm:t>
        <a:bodyPr/>
        <a:lstStyle/>
        <a:p>
          <a:endParaRPr lang="ru-RU"/>
        </a:p>
      </dgm:t>
    </dgm:pt>
    <dgm:pt modelId="{BCB9D2EC-23DD-4672-BF81-74F04ECCB452}">
      <dgm:prSet phldrT="[Текст]"/>
      <dgm:spPr/>
      <dgm:t>
        <a:bodyPr/>
        <a:lstStyle/>
        <a:p>
          <a:r>
            <a:rPr lang="ru-RU" dirty="0" smtClean="0"/>
            <a:t>Утрата актуальности и производственной ценности</a:t>
          </a:r>
          <a:endParaRPr lang="ru-RU" dirty="0"/>
        </a:p>
      </dgm:t>
    </dgm:pt>
    <dgm:pt modelId="{AAD6B150-8B2E-4943-A8D9-3BD5FE507536}" type="parTrans" cxnId="{97AD06CD-299F-4E96-9650-446CBE36A3A7}">
      <dgm:prSet/>
      <dgm:spPr/>
      <dgm:t>
        <a:bodyPr/>
        <a:lstStyle/>
        <a:p>
          <a:endParaRPr lang="ru-RU"/>
        </a:p>
      </dgm:t>
    </dgm:pt>
    <dgm:pt modelId="{782FF781-33F1-493D-A7DD-4599B153BEED}" type="sibTrans" cxnId="{97AD06CD-299F-4E96-9650-446CBE36A3A7}">
      <dgm:prSet/>
      <dgm:spPr/>
      <dgm:t>
        <a:bodyPr/>
        <a:lstStyle/>
        <a:p>
          <a:endParaRPr lang="ru-RU"/>
        </a:p>
      </dgm:t>
    </dgm:pt>
    <dgm:pt modelId="{35BE87D6-51D3-45BB-B9C6-D52D97BDCACC}">
      <dgm:prSet phldrT="[Текст]"/>
      <dgm:spPr/>
      <dgm:t>
        <a:bodyPr/>
        <a:lstStyle/>
        <a:p>
          <a:pPr algn="ctr"/>
          <a:r>
            <a:rPr lang="ru-RU" dirty="0" err="1" smtClean="0"/>
            <a:t>Переоценочный</a:t>
          </a:r>
          <a:r>
            <a:rPr lang="ru-RU" dirty="0" smtClean="0"/>
            <a:t> коэффициент</a:t>
          </a:r>
          <a:endParaRPr lang="ru-RU" dirty="0"/>
        </a:p>
      </dgm:t>
    </dgm:pt>
    <dgm:pt modelId="{6D8FB9B2-A06C-46D8-99BC-7C52A67576F9}" type="parTrans" cxnId="{B2207FCC-F2A3-4EC3-8C5A-E49F9F7A12C3}">
      <dgm:prSet/>
      <dgm:spPr/>
      <dgm:t>
        <a:bodyPr/>
        <a:lstStyle/>
        <a:p>
          <a:endParaRPr lang="ru-RU"/>
        </a:p>
      </dgm:t>
    </dgm:pt>
    <dgm:pt modelId="{B7D136CC-EF15-47E0-A6C1-6AE5841E5196}" type="sibTrans" cxnId="{B2207FCC-F2A3-4EC3-8C5A-E49F9F7A12C3}">
      <dgm:prSet/>
      <dgm:spPr/>
      <dgm:t>
        <a:bodyPr/>
        <a:lstStyle/>
        <a:p>
          <a:endParaRPr lang="ru-RU"/>
        </a:p>
      </dgm:t>
    </dgm:pt>
    <dgm:pt modelId="{EA13805F-0C4E-4B98-9B6F-0FB720B61C0F}">
      <dgm:prSet phldrT="[Текст]"/>
      <dgm:spPr/>
      <dgm:t>
        <a:bodyPr/>
        <a:lstStyle/>
        <a:p>
          <a:pPr algn="ctr"/>
          <a:r>
            <a:rPr lang="ru-RU" dirty="0" smtClean="0"/>
            <a:t>Таблица 01.01.2007</a:t>
          </a:r>
          <a:endParaRPr lang="ru-RU" dirty="0"/>
        </a:p>
      </dgm:t>
    </dgm:pt>
    <dgm:pt modelId="{A945E430-55DB-4844-8AAB-D410C2294534}" type="parTrans" cxnId="{3F762F6C-9218-49A3-8EA4-C2DC136BFFEE}">
      <dgm:prSet/>
      <dgm:spPr/>
      <dgm:t>
        <a:bodyPr/>
        <a:lstStyle/>
        <a:p>
          <a:endParaRPr lang="ru-RU"/>
        </a:p>
      </dgm:t>
    </dgm:pt>
    <dgm:pt modelId="{A24C4BE7-40B0-445F-90F8-D80B3E1D0CFD}" type="sibTrans" cxnId="{3F762F6C-9218-49A3-8EA4-C2DC136BFFEE}">
      <dgm:prSet/>
      <dgm:spPr/>
      <dgm:t>
        <a:bodyPr/>
        <a:lstStyle/>
        <a:p>
          <a:endParaRPr lang="ru-RU"/>
        </a:p>
      </dgm:t>
    </dgm:pt>
    <dgm:pt modelId="{007746DB-4CFC-4E72-BA85-BFAB29008D1B}" type="pres">
      <dgm:prSet presAssocID="{67349FA6-6A38-48DD-8749-979A37CD0BA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CD4454-B48F-4018-B9F4-64FF1131EA3C}" type="pres">
      <dgm:prSet presAssocID="{67349FA6-6A38-48DD-8749-979A37CD0BAC}" presName="dummyMaxCanvas" presStyleCnt="0">
        <dgm:presLayoutVars/>
      </dgm:prSet>
      <dgm:spPr/>
    </dgm:pt>
    <dgm:pt modelId="{D8E861C6-E28D-4FFA-9286-9810075E59CD}" type="pres">
      <dgm:prSet presAssocID="{67349FA6-6A38-48DD-8749-979A37CD0BAC}" presName="FourNodes_1" presStyleLbl="node1" presStyleIdx="0" presStyleCnt="4" custScaleX="45306" custScaleY="265838" custLinFactNeighborX="-24488" custLinFactNeighborY="377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8A6C3E-3F3F-422F-92AC-75C506C3F535}" type="pres">
      <dgm:prSet presAssocID="{67349FA6-6A38-48DD-8749-979A37CD0BAC}" presName="FourNodes_2" presStyleLbl="node1" presStyleIdx="1" presStyleCnt="4" custScaleX="37615" custLinFactNeighborX="24653" custLinFactNeighborY="-825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891AB-2B49-459E-86B0-852FADB7A411}" type="pres">
      <dgm:prSet presAssocID="{67349FA6-6A38-48DD-8749-979A37CD0BAC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37394D-BE79-46DE-B2AE-E8C5C7579E80}" type="pres">
      <dgm:prSet presAssocID="{67349FA6-6A38-48DD-8749-979A37CD0BAC}" presName="FourNodes_4" presStyleLbl="node1" presStyleIdx="3" presStyleCnt="4" custScaleX="44496" custLinFactNeighborX="-8945" custLinFactNeighborY="-88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3B21C2-2BB2-4C1C-BFE6-9F4C7177916A}" type="pres">
      <dgm:prSet presAssocID="{67349FA6-6A38-48DD-8749-979A37CD0BAC}" presName="FourConn_1-2" presStyleLbl="fgAccFollowNode1" presStyleIdx="0" presStyleCnt="3" custLinFactX="-276031" custLinFactY="85890" custLinFactNeighborX="-3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9BE6E2-E968-42F8-920A-9039545FDC5E}" type="pres">
      <dgm:prSet presAssocID="{67349FA6-6A38-48DD-8749-979A37CD0BAC}" presName="FourConn_2-3" presStyleLbl="fgAccFollowNode1" presStyleIdx="1" presStyleCnt="3" custScaleY="203686" custLinFactX="-54061" custLinFactNeighborX="-100000" custLinFactNeighborY="-581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9FF8C7-F39A-4538-AA66-0CC17F44E200}" type="pres">
      <dgm:prSet presAssocID="{67349FA6-6A38-48DD-8749-979A37CD0BAC}" presName="FourConn_3-4" presStyleLbl="fgAccFollowNode1" presStyleIdx="2" presStyleCnt="3" custLinFactX="-200000" custLinFactNeighborX="-225656" custLinFactNeighborY="8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B911AC-9734-4208-B04D-DAFCA2909E51}" type="pres">
      <dgm:prSet presAssocID="{67349FA6-6A38-48DD-8749-979A37CD0BAC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6E01FA-23C0-4117-992F-800EE0538CC0}" type="pres">
      <dgm:prSet presAssocID="{67349FA6-6A38-48DD-8749-979A37CD0BAC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77227B-E947-42ED-AD51-97C502F734C4}" type="pres">
      <dgm:prSet presAssocID="{67349FA6-6A38-48DD-8749-979A37CD0BAC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873D3-40B7-42E1-ACF9-1C0120586E99}" type="pres">
      <dgm:prSet presAssocID="{67349FA6-6A38-48DD-8749-979A37CD0BAC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AC0553-9297-4624-A7A4-040F8ED645D7}" type="presOf" srcId="{B7D136CC-EF15-47E0-A6C1-6AE5841E5196}" destId="{689FF8C7-F39A-4538-AA66-0CC17F44E200}" srcOrd="0" destOrd="0" presId="urn:microsoft.com/office/officeart/2005/8/layout/vProcess5"/>
    <dgm:cxn modelId="{40B8253E-8389-4821-AC65-3226D4949C7A}" type="presOf" srcId="{52B6DEAC-F929-4DD1-95B6-90E391B999D0}" destId="{D8E861C6-E28D-4FFA-9286-9810075E59CD}" srcOrd="0" destOrd="0" presId="urn:microsoft.com/office/officeart/2005/8/layout/vProcess5"/>
    <dgm:cxn modelId="{E6AADF1B-6309-457D-A56B-BA81989F7C18}" srcId="{52B6DEAC-F929-4DD1-95B6-90E391B999D0}" destId="{E6EF9883-82DF-4CAB-9DB0-4AA05923C72F}" srcOrd="2" destOrd="0" parTransId="{F4862CE0-EF93-4C98-A31C-DA596D378801}" sibTransId="{7698A9A9-E0D7-409B-A766-A0C5D87FEC8A}"/>
    <dgm:cxn modelId="{BADE97CA-0D42-4469-97B2-7BAECC7791D6}" type="presOf" srcId="{EA13805F-0C4E-4B98-9B6F-0FB720B61C0F}" destId="{8537394D-BE79-46DE-B2AE-E8C5C7579E80}" srcOrd="0" destOrd="0" presId="urn:microsoft.com/office/officeart/2005/8/layout/vProcess5"/>
    <dgm:cxn modelId="{B2207FCC-F2A3-4EC3-8C5A-E49F9F7A12C3}" srcId="{67349FA6-6A38-48DD-8749-979A37CD0BAC}" destId="{35BE87D6-51D3-45BB-B9C6-D52D97BDCACC}" srcOrd="2" destOrd="0" parTransId="{6D8FB9B2-A06C-46D8-99BC-7C52A67576F9}" sibTransId="{B7D136CC-EF15-47E0-A6C1-6AE5841E5196}"/>
    <dgm:cxn modelId="{210F4555-9040-41DE-B84A-D303B88738BC}" type="presOf" srcId="{49B4ECFC-BD0B-4125-8FC9-B327A3A4E59E}" destId="{016E01FA-23C0-4117-992F-800EE0538CC0}" srcOrd="1" destOrd="0" presId="urn:microsoft.com/office/officeart/2005/8/layout/vProcess5"/>
    <dgm:cxn modelId="{3D3508AC-B6F7-4DAC-96F7-DC76031AF0F8}" type="presOf" srcId="{FEF7D534-5C32-4047-86ED-6B836D0CAD12}" destId="{D8E861C6-E28D-4FFA-9286-9810075E59CD}" srcOrd="0" destOrd="2" presId="urn:microsoft.com/office/officeart/2005/8/layout/vProcess5"/>
    <dgm:cxn modelId="{3F762F6C-9218-49A3-8EA4-C2DC136BFFEE}" srcId="{67349FA6-6A38-48DD-8749-979A37CD0BAC}" destId="{EA13805F-0C4E-4B98-9B6F-0FB720B61C0F}" srcOrd="3" destOrd="0" parTransId="{A945E430-55DB-4844-8AAB-D410C2294534}" sibTransId="{A24C4BE7-40B0-445F-90F8-D80B3E1D0CFD}"/>
    <dgm:cxn modelId="{8BA52732-F696-463E-9FCB-59176E25AB94}" type="presOf" srcId="{49BFCF25-7AEA-4F6B-AD24-B76D179E0DDE}" destId="{D8E861C6-E28D-4FFA-9286-9810075E59CD}" srcOrd="0" destOrd="1" presId="urn:microsoft.com/office/officeart/2005/8/layout/vProcess5"/>
    <dgm:cxn modelId="{070BF852-1F32-465D-9DEE-0AD60DA1C503}" type="presOf" srcId="{BCB9D2EC-23DD-4672-BF81-74F04ECCB452}" destId="{016E01FA-23C0-4117-992F-800EE0538CC0}" srcOrd="1" destOrd="1" presId="urn:microsoft.com/office/officeart/2005/8/layout/vProcess5"/>
    <dgm:cxn modelId="{082A0C60-95CE-4849-BE3D-7CED4210E8EE}" type="presOf" srcId="{67A26864-842C-4974-9D9B-AE031FD22E54}" destId="{D8E861C6-E28D-4FFA-9286-9810075E59CD}" srcOrd="0" destOrd="7" presId="urn:microsoft.com/office/officeart/2005/8/layout/vProcess5"/>
    <dgm:cxn modelId="{FA41B4FA-246A-4D71-BC79-4D6BB364C3D5}" type="presOf" srcId="{BCB9D2EC-23DD-4672-BF81-74F04ECCB452}" destId="{A08A6C3E-3F3F-422F-92AC-75C506C3F535}" srcOrd="0" destOrd="1" presId="urn:microsoft.com/office/officeart/2005/8/layout/vProcess5"/>
    <dgm:cxn modelId="{01394833-10B7-4F19-9D3D-1BF57171E61B}" srcId="{67349FA6-6A38-48DD-8749-979A37CD0BAC}" destId="{52B6DEAC-F929-4DD1-95B6-90E391B999D0}" srcOrd="0" destOrd="0" parTransId="{0CBF8CD2-A8EF-4485-8DBF-99C1AFA39F20}" sibTransId="{F2562885-24F0-43A9-8AEE-4499997F1D07}"/>
    <dgm:cxn modelId="{9D330018-191E-46DB-BB6A-0CFCA0DBAF73}" type="presOf" srcId="{52B6DEAC-F929-4DD1-95B6-90E391B999D0}" destId="{46B911AC-9734-4208-B04D-DAFCA2909E51}" srcOrd="1" destOrd="0" presId="urn:microsoft.com/office/officeart/2005/8/layout/vProcess5"/>
    <dgm:cxn modelId="{0B0BD502-ADEA-4CD5-B4B2-2F353E7BA7C4}" type="presOf" srcId="{F2562885-24F0-43A9-8AEE-4499997F1D07}" destId="{0C3B21C2-2BB2-4C1C-BFE6-9F4C7177916A}" srcOrd="0" destOrd="0" presId="urn:microsoft.com/office/officeart/2005/8/layout/vProcess5"/>
    <dgm:cxn modelId="{1283CA79-B313-44F7-BA2E-B0894762C132}" type="presOf" srcId="{35BE87D6-51D3-45BB-B9C6-D52D97BDCACC}" destId="{DA77227B-E947-42ED-AD51-97C502F734C4}" srcOrd="1" destOrd="0" presId="urn:microsoft.com/office/officeart/2005/8/layout/vProcess5"/>
    <dgm:cxn modelId="{FA1CB396-E266-48E3-BABD-8F055F24A33E}" type="presOf" srcId="{90E0B8C1-B57D-4F13-8539-974173BF1D1B}" destId="{46B911AC-9734-4208-B04D-DAFCA2909E51}" srcOrd="1" destOrd="4" presId="urn:microsoft.com/office/officeart/2005/8/layout/vProcess5"/>
    <dgm:cxn modelId="{E3932B21-6B31-48DC-8E3B-B23A27679305}" type="presOf" srcId="{2EED1AA7-86A4-4F9D-8E54-BED1150D537F}" destId="{46B911AC-9734-4208-B04D-DAFCA2909E51}" srcOrd="1" destOrd="6" presId="urn:microsoft.com/office/officeart/2005/8/layout/vProcess5"/>
    <dgm:cxn modelId="{403008C3-E9CA-4B7E-B117-0AA5CE9F1DC3}" type="presOf" srcId="{35BE87D6-51D3-45BB-B9C6-D52D97BDCACC}" destId="{75C891AB-2B49-459E-86B0-852FADB7A411}" srcOrd="0" destOrd="0" presId="urn:microsoft.com/office/officeart/2005/8/layout/vProcess5"/>
    <dgm:cxn modelId="{BCCD4C89-DA1D-45E9-8860-6B0A98B12567}" type="presOf" srcId="{E6EF9883-82DF-4CAB-9DB0-4AA05923C72F}" destId="{D8E861C6-E28D-4FFA-9286-9810075E59CD}" srcOrd="0" destOrd="3" presId="urn:microsoft.com/office/officeart/2005/8/layout/vProcess5"/>
    <dgm:cxn modelId="{26E49B24-107C-4B69-A64E-C1AFCCBFDADB}" srcId="{52B6DEAC-F929-4DD1-95B6-90E391B999D0}" destId="{67A26864-842C-4974-9D9B-AE031FD22E54}" srcOrd="6" destOrd="0" parTransId="{A86F6B62-7188-482A-986F-8B646278DA80}" sibTransId="{B353F1C3-6AED-4ACE-A2B4-E097BE25D55F}"/>
    <dgm:cxn modelId="{C67F200A-A10C-4ABD-9654-81342DDD8855}" type="presOf" srcId="{40FB8C9D-A1AC-4CEE-87DE-BF6A09BEE6BF}" destId="{1A9BE6E2-E968-42F8-920A-9039545FDC5E}" srcOrd="0" destOrd="0" presId="urn:microsoft.com/office/officeart/2005/8/layout/vProcess5"/>
    <dgm:cxn modelId="{A17A5F62-7F8C-4490-AB8B-20ED7F2D0003}" type="presOf" srcId="{2EED1AA7-86A4-4F9D-8E54-BED1150D537F}" destId="{D8E861C6-E28D-4FFA-9286-9810075E59CD}" srcOrd="0" destOrd="6" presId="urn:microsoft.com/office/officeart/2005/8/layout/vProcess5"/>
    <dgm:cxn modelId="{A3B86791-9CED-452A-902E-E556B59640D1}" srcId="{52B6DEAC-F929-4DD1-95B6-90E391B999D0}" destId="{2EED1AA7-86A4-4F9D-8E54-BED1150D537F}" srcOrd="5" destOrd="0" parTransId="{9E447D88-31C2-4805-8744-25894C474C3F}" sibTransId="{4606AABB-ABA5-4244-A0AF-E7572E0733AC}"/>
    <dgm:cxn modelId="{63DCD32C-DCC5-49ED-BBE5-F6E73CF47B98}" srcId="{52B6DEAC-F929-4DD1-95B6-90E391B999D0}" destId="{FEF7D534-5C32-4047-86ED-6B836D0CAD12}" srcOrd="1" destOrd="0" parTransId="{32A31CFB-83C4-42AB-830B-6F381903947E}" sibTransId="{A7E202F2-C68C-4F34-A52A-4874F199EAC3}"/>
    <dgm:cxn modelId="{94D00C94-CC98-49E9-9595-9AA9737D6D67}" type="presOf" srcId="{FEF7D534-5C32-4047-86ED-6B836D0CAD12}" destId="{46B911AC-9734-4208-B04D-DAFCA2909E51}" srcOrd="1" destOrd="2" presId="urn:microsoft.com/office/officeart/2005/8/layout/vProcess5"/>
    <dgm:cxn modelId="{CB53D5F8-EA8C-421E-9C1C-1E91C38546E9}" srcId="{52B6DEAC-F929-4DD1-95B6-90E391B999D0}" destId="{90E0B8C1-B57D-4F13-8539-974173BF1D1B}" srcOrd="3" destOrd="0" parTransId="{C502F303-05D0-4BE9-AC0A-3A7000DB96F6}" sibTransId="{18D8644A-4E2C-4E7C-AE62-371DEB76D815}"/>
    <dgm:cxn modelId="{9F8A5531-120B-4995-A540-EA3F837A4C35}" type="presOf" srcId="{EA13805F-0C4E-4B98-9B6F-0FB720B61C0F}" destId="{783873D3-40B7-42E1-ACF9-1C0120586E99}" srcOrd="1" destOrd="0" presId="urn:microsoft.com/office/officeart/2005/8/layout/vProcess5"/>
    <dgm:cxn modelId="{E9DA9F21-3450-4C61-A8B1-BCF569E52C79}" type="presOf" srcId="{49BFCF25-7AEA-4F6B-AD24-B76D179E0DDE}" destId="{46B911AC-9734-4208-B04D-DAFCA2909E51}" srcOrd="1" destOrd="1" presId="urn:microsoft.com/office/officeart/2005/8/layout/vProcess5"/>
    <dgm:cxn modelId="{954998A8-5C1A-4FA4-9402-E3F5B245C645}" type="presOf" srcId="{67A26864-842C-4974-9D9B-AE031FD22E54}" destId="{46B911AC-9734-4208-B04D-DAFCA2909E51}" srcOrd="1" destOrd="7" presId="urn:microsoft.com/office/officeart/2005/8/layout/vProcess5"/>
    <dgm:cxn modelId="{BA6108ED-5D72-4E2C-BC6C-7B8271C5BEC2}" type="presOf" srcId="{90E0B8C1-B57D-4F13-8539-974173BF1D1B}" destId="{D8E861C6-E28D-4FFA-9286-9810075E59CD}" srcOrd="0" destOrd="4" presId="urn:microsoft.com/office/officeart/2005/8/layout/vProcess5"/>
    <dgm:cxn modelId="{061A76E7-7CFE-418E-8E21-1101A2CB4CBA}" type="presOf" srcId="{49B4ECFC-BD0B-4125-8FC9-B327A3A4E59E}" destId="{A08A6C3E-3F3F-422F-92AC-75C506C3F535}" srcOrd="0" destOrd="0" presId="urn:microsoft.com/office/officeart/2005/8/layout/vProcess5"/>
    <dgm:cxn modelId="{ACD293BA-9DC0-4F6B-80B1-F8B59C34127F}" srcId="{52B6DEAC-F929-4DD1-95B6-90E391B999D0}" destId="{49BFCF25-7AEA-4F6B-AD24-B76D179E0DDE}" srcOrd="0" destOrd="0" parTransId="{4F2EA5F9-1390-4E61-BD2D-5645B4BBDE8F}" sibTransId="{90C03567-EC51-4BE8-B784-9BF3FB14E48D}"/>
    <dgm:cxn modelId="{B7123EF8-A619-4A15-B11E-E8139EF0749E}" srcId="{67349FA6-6A38-48DD-8749-979A37CD0BAC}" destId="{49B4ECFC-BD0B-4125-8FC9-B327A3A4E59E}" srcOrd="1" destOrd="0" parTransId="{18D5ED7D-D3D4-47EB-A6F4-8ACAEC0CAD65}" sibTransId="{40FB8C9D-A1AC-4CEE-87DE-BF6A09BEE6BF}"/>
    <dgm:cxn modelId="{7EBC146A-40AA-48A3-A744-FEAE9EA56B2D}" type="presOf" srcId="{E6EF9883-82DF-4CAB-9DB0-4AA05923C72F}" destId="{46B911AC-9734-4208-B04D-DAFCA2909E51}" srcOrd="1" destOrd="3" presId="urn:microsoft.com/office/officeart/2005/8/layout/vProcess5"/>
    <dgm:cxn modelId="{8E4EBAE1-8368-41BC-B67A-1A5E8CA02315}" type="presOf" srcId="{67349FA6-6A38-48DD-8749-979A37CD0BAC}" destId="{007746DB-4CFC-4E72-BA85-BFAB29008D1B}" srcOrd="0" destOrd="0" presId="urn:microsoft.com/office/officeart/2005/8/layout/vProcess5"/>
    <dgm:cxn modelId="{AB29091B-12C4-4962-95FD-CEF09C14BE56}" type="presOf" srcId="{FB6A4480-2BCD-466A-9E40-FDB8F77E95DA}" destId="{46B911AC-9734-4208-B04D-DAFCA2909E51}" srcOrd="1" destOrd="5" presId="urn:microsoft.com/office/officeart/2005/8/layout/vProcess5"/>
    <dgm:cxn modelId="{9E7895B9-8DC6-47D8-B7A8-9D35498D8688}" srcId="{52B6DEAC-F929-4DD1-95B6-90E391B999D0}" destId="{FB6A4480-2BCD-466A-9E40-FDB8F77E95DA}" srcOrd="4" destOrd="0" parTransId="{F639643F-B7A2-427F-8E5F-246C957684D1}" sibTransId="{CE41E7E3-A92F-487D-B438-03EBFB334057}"/>
    <dgm:cxn modelId="{473DF5BD-92EB-4EB0-B915-A47DC514AC13}" type="presOf" srcId="{FB6A4480-2BCD-466A-9E40-FDB8F77E95DA}" destId="{D8E861C6-E28D-4FFA-9286-9810075E59CD}" srcOrd="0" destOrd="5" presId="urn:microsoft.com/office/officeart/2005/8/layout/vProcess5"/>
    <dgm:cxn modelId="{97AD06CD-299F-4E96-9650-446CBE36A3A7}" srcId="{49B4ECFC-BD0B-4125-8FC9-B327A3A4E59E}" destId="{BCB9D2EC-23DD-4672-BF81-74F04ECCB452}" srcOrd="0" destOrd="0" parTransId="{AAD6B150-8B2E-4943-A8D9-3BD5FE507536}" sibTransId="{782FF781-33F1-493D-A7DD-4599B153BEED}"/>
    <dgm:cxn modelId="{050B1297-13CA-4234-9D64-9F3536DE81B8}" type="presParOf" srcId="{007746DB-4CFC-4E72-BA85-BFAB29008D1B}" destId="{5FCD4454-B48F-4018-B9F4-64FF1131EA3C}" srcOrd="0" destOrd="0" presId="urn:microsoft.com/office/officeart/2005/8/layout/vProcess5"/>
    <dgm:cxn modelId="{AE809F4A-F84A-4D13-8400-4215298D9144}" type="presParOf" srcId="{007746DB-4CFC-4E72-BA85-BFAB29008D1B}" destId="{D8E861C6-E28D-4FFA-9286-9810075E59CD}" srcOrd="1" destOrd="0" presId="urn:microsoft.com/office/officeart/2005/8/layout/vProcess5"/>
    <dgm:cxn modelId="{37ABB3C5-32B4-4226-8F3E-6F80463C0DA2}" type="presParOf" srcId="{007746DB-4CFC-4E72-BA85-BFAB29008D1B}" destId="{A08A6C3E-3F3F-422F-92AC-75C506C3F535}" srcOrd="2" destOrd="0" presId="urn:microsoft.com/office/officeart/2005/8/layout/vProcess5"/>
    <dgm:cxn modelId="{A662AF9C-C71D-422A-8608-570D8FAFC938}" type="presParOf" srcId="{007746DB-4CFC-4E72-BA85-BFAB29008D1B}" destId="{75C891AB-2B49-459E-86B0-852FADB7A411}" srcOrd="3" destOrd="0" presId="urn:microsoft.com/office/officeart/2005/8/layout/vProcess5"/>
    <dgm:cxn modelId="{F72F6BDE-3ADB-4B0F-A565-208C4024B5C0}" type="presParOf" srcId="{007746DB-4CFC-4E72-BA85-BFAB29008D1B}" destId="{8537394D-BE79-46DE-B2AE-E8C5C7579E80}" srcOrd="4" destOrd="0" presId="urn:microsoft.com/office/officeart/2005/8/layout/vProcess5"/>
    <dgm:cxn modelId="{DFD5951F-05A9-4047-BAAE-6581F3C5FB33}" type="presParOf" srcId="{007746DB-4CFC-4E72-BA85-BFAB29008D1B}" destId="{0C3B21C2-2BB2-4C1C-BFE6-9F4C7177916A}" srcOrd="5" destOrd="0" presId="urn:microsoft.com/office/officeart/2005/8/layout/vProcess5"/>
    <dgm:cxn modelId="{D815E0C8-D79A-45F6-8D7E-767001E297B7}" type="presParOf" srcId="{007746DB-4CFC-4E72-BA85-BFAB29008D1B}" destId="{1A9BE6E2-E968-42F8-920A-9039545FDC5E}" srcOrd="6" destOrd="0" presId="urn:microsoft.com/office/officeart/2005/8/layout/vProcess5"/>
    <dgm:cxn modelId="{2818E06D-6D04-4F9E-8952-A25A6C72B8E2}" type="presParOf" srcId="{007746DB-4CFC-4E72-BA85-BFAB29008D1B}" destId="{689FF8C7-F39A-4538-AA66-0CC17F44E200}" srcOrd="7" destOrd="0" presId="urn:microsoft.com/office/officeart/2005/8/layout/vProcess5"/>
    <dgm:cxn modelId="{58AB7BB9-57B6-4875-BBFE-462E4C8BB38C}" type="presParOf" srcId="{007746DB-4CFC-4E72-BA85-BFAB29008D1B}" destId="{46B911AC-9734-4208-B04D-DAFCA2909E51}" srcOrd="8" destOrd="0" presId="urn:microsoft.com/office/officeart/2005/8/layout/vProcess5"/>
    <dgm:cxn modelId="{E30F7B96-CE32-41CF-91A4-AA063B5B3C49}" type="presParOf" srcId="{007746DB-4CFC-4E72-BA85-BFAB29008D1B}" destId="{016E01FA-23C0-4117-992F-800EE0538CC0}" srcOrd="9" destOrd="0" presId="urn:microsoft.com/office/officeart/2005/8/layout/vProcess5"/>
    <dgm:cxn modelId="{683A0849-E0F7-45DA-A56E-017D55642861}" type="presParOf" srcId="{007746DB-4CFC-4E72-BA85-BFAB29008D1B}" destId="{DA77227B-E947-42ED-AD51-97C502F734C4}" srcOrd="10" destOrd="0" presId="urn:microsoft.com/office/officeart/2005/8/layout/vProcess5"/>
    <dgm:cxn modelId="{01E25DDF-CE7D-4A44-9E71-238DD3FDC5DF}" type="presParOf" srcId="{007746DB-4CFC-4E72-BA85-BFAB29008D1B}" destId="{783873D3-40B7-42E1-ACF9-1C0120586E99}" srcOrd="11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068C7E1-BA1E-40BC-9459-4D9F8E8A7940}" type="doc">
      <dgm:prSet loTypeId="urn:microsoft.com/office/officeart/2005/8/layout/default" loCatId="list" qsTypeId="urn:microsoft.com/office/officeart/2005/8/quickstyle/3d9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6290332E-2150-429D-B10E-D96B97CD70CD}">
      <dgm:prSet phldrT="[Текст]"/>
      <dgm:spPr/>
      <dgm:t>
        <a:bodyPr/>
        <a:lstStyle/>
        <a:p>
          <a:r>
            <a:rPr lang="ru-RU" dirty="0" smtClean="0"/>
            <a:t>Учебный фонд - ежегодно</a:t>
          </a:r>
          <a:endParaRPr lang="ru-RU" dirty="0"/>
        </a:p>
      </dgm:t>
    </dgm:pt>
    <dgm:pt modelId="{B123A053-8663-4FE1-BAFC-75D2661D2FDB}" type="parTrans" cxnId="{20F8BCA5-2805-4595-9BE1-DFD80737B325}">
      <dgm:prSet/>
      <dgm:spPr/>
      <dgm:t>
        <a:bodyPr/>
        <a:lstStyle/>
        <a:p>
          <a:endParaRPr lang="ru-RU"/>
        </a:p>
      </dgm:t>
    </dgm:pt>
    <dgm:pt modelId="{84EC566E-0AA5-4B4A-A247-53E506479F49}" type="sibTrans" cxnId="{20F8BCA5-2805-4595-9BE1-DFD80737B325}">
      <dgm:prSet/>
      <dgm:spPr/>
      <dgm:t>
        <a:bodyPr/>
        <a:lstStyle/>
        <a:p>
          <a:endParaRPr lang="ru-RU"/>
        </a:p>
      </dgm:t>
    </dgm:pt>
    <dgm:pt modelId="{E551ED1B-E71D-4D72-BFAD-4CB24D15D74E}">
      <dgm:prSet phldrT="[Текст]"/>
      <dgm:spPr/>
      <dgm:t>
        <a:bodyPr/>
        <a:lstStyle/>
        <a:p>
          <a:r>
            <a:rPr lang="ru-RU" dirty="0" smtClean="0"/>
            <a:t>Основной фонд -1 раз в 5 лет</a:t>
          </a:r>
          <a:endParaRPr lang="ru-RU" dirty="0"/>
        </a:p>
      </dgm:t>
    </dgm:pt>
    <dgm:pt modelId="{EB6D9BF6-B731-4BC6-8771-956E85CC185A}" type="parTrans" cxnId="{F11A2694-85AB-404C-A82A-C00EA18BD9C5}">
      <dgm:prSet/>
      <dgm:spPr/>
      <dgm:t>
        <a:bodyPr/>
        <a:lstStyle/>
        <a:p>
          <a:endParaRPr lang="ru-RU"/>
        </a:p>
      </dgm:t>
    </dgm:pt>
    <dgm:pt modelId="{0C68427C-F382-4787-8472-2F4F8DCDE45B}" type="sibTrans" cxnId="{F11A2694-85AB-404C-A82A-C00EA18BD9C5}">
      <dgm:prSet/>
      <dgm:spPr/>
      <dgm:t>
        <a:bodyPr/>
        <a:lstStyle/>
        <a:p>
          <a:endParaRPr lang="ru-RU"/>
        </a:p>
      </dgm:t>
    </dgm:pt>
    <dgm:pt modelId="{B479B314-9FE3-444A-8F10-1580E9B218CE}" type="pres">
      <dgm:prSet presAssocID="{F068C7E1-BA1E-40BC-9459-4D9F8E8A794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A777E7-4D59-47A3-BFC9-94B9E0AD7676}" type="pres">
      <dgm:prSet presAssocID="{6290332E-2150-429D-B10E-D96B97CD70C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F193B-1949-4644-B824-4F008C37C52D}" type="pres">
      <dgm:prSet presAssocID="{84EC566E-0AA5-4B4A-A247-53E506479F49}" presName="sibTrans" presStyleCnt="0"/>
      <dgm:spPr/>
    </dgm:pt>
    <dgm:pt modelId="{F24FE273-F809-4B4F-9A2D-5B38497E5216}" type="pres">
      <dgm:prSet presAssocID="{E551ED1B-E71D-4D72-BFAD-4CB24D15D74E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CA2AF7-0AD3-439F-8E58-E05EF15452FC}" type="presOf" srcId="{F068C7E1-BA1E-40BC-9459-4D9F8E8A7940}" destId="{B479B314-9FE3-444A-8F10-1580E9B218CE}" srcOrd="0" destOrd="0" presId="urn:microsoft.com/office/officeart/2005/8/layout/default"/>
    <dgm:cxn modelId="{6B3B5355-82BC-44A1-B825-5D969D889006}" type="presOf" srcId="{E551ED1B-E71D-4D72-BFAD-4CB24D15D74E}" destId="{F24FE273-F809-4B4F-9A2D-5B38497E5216}" srcOrd="0" destOrd="0" presId="urn:microsoft.com/office/officeart/2005/8/layout/default"/>
    <dgm:cxn modelId="{20F8BCA5-2805-4595-9BE1-DFD80737B325}" srcId="{F068C7E1-BA1E-40BC-9459-4D9F8E8A7940}" destId="{6290332E-2150-429D-B10E-D96B97CD70CD}" srcOrd="0" destOrd="0" parTransId="{B123A053-8663-4FE1-BAFC-75D2661D2FDB}" sibTransId="{84EC566E-0AA5-4B4A-A247-53E506479F49}"/>
    <dgm:cxn modelId="{F11A2694-85AB-404C-A82A-C00EA18BD9C5}" srcId="{F068C7E1-BA1E-40BC-9459-4D9F8E8A7940}" destId="{E551ED1B-E71D-4D72-BFAD-4CB24D15D74E}" srcOrd="1" destOrd="0" parTransId="{EB6D9BF6-B731-4BC6-8771-956E85CC185A}" sibTransId="{0C68427C-F382-4787-8472-2F4F8DCDE45B}"/>
    <dgm:cxn modelId="{76A47668-19C2-447C-A02A-F3AB61B0EC53}" type="presOf" srcId="{6290332E-2150-429D-B10E-D96B97CD70CD}" destId="{68A777E7-4D59-47A3-BFC9-94B9E0AD7676}" srcOrd="0" destOrd="0" presId="urn:microsoft.com/office/officeart/2005/8/layout/default"/>
    <dgm:cxn modelId="{0A20E08B-7CAB-4091-A58C-08E420BE409A}" type="presParOf" srcId="{B479B314-9FE3-444A-8F10-1580E9B218CE}" destId="{68A777E7-4D59-47A3-BFC9-94B9E0AD7676}" srcOrd="0" destOrd="0" presId="urn:microsoft.com/office/officeart/2005/8/layout/default"/>
    <dgm:cxn modelId="{D9AE28A1-2F8C-4403-A9FE-863DF2F56A1A}" type="presParOf" srcId="{B479B314-9FE3-444A-8F10-1580E9B218CE}" destId="{C13F193B-1949-4644-B824-4F008C37C52D}" srcOrd="1" destOrd="0" presId="urn:microsoft.com/office/officeart/2005/8/layout/default"/>
    <dgm:cxn modelId="{5D062F39-2BEF-4F57-A3AC-8BE131EB13AC}" type="presParOf" srcId="{B479B314-9FE3-444A-8F10-1580E9B218CE}" destId="{F24FE273-F809-4B4F-9A2D-5B38497E5216}" srcOrd="2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A79B2AA-7251-4396-96F2-6EDCDBBA29F6}" type="doc">
      <dgm:prSet loTypeId="urn:microsoft.com/office/officeart/2005/8/layout/matrix3" loCatId="matrix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3C79770-F4C9-4AEA-921E-96C3AB5F80E5}">
      <dgm:prSet phldrT="[Текст]"/>
      <dgm:spPr/>
      <dgm:t>
        <a:bodyPr/>
        <a:lstStyle/>
        <a:p>
          <a:r>
            <a:rPr lang="ru-RU" dirty="0" smtClean="0"/>
            <a:t>Читательский формуляр</a:t>
          </a:r>
          <a:endParaRPr lang="ru-RU" dirty="0"/>
        </a:p>
      </dgm:t>
    </dgm:pt>
    <dgm:pt modelId="{E71F7221-391C-463C-8BAF-F26706DD7B44}" type="parTrans" cxnId="{7A637C56-2871-4C4F-8CDC-648A7C1035ED}">
      <dgm:prSet/>
      <dgm:spPr/>
      <dgm:t>
        <a:bodyPr/>
        <a:lstStyle/>
        <a:p>
          <a:endParaRPr lang="ru-RU"/>
        </a:p>
      </dgm:t>
    </dgm:pt>
    <dgm:pt modelId="{913DA0A7-0004-499F-9E75-DC50BACFB7CE}" type="sibTrans" cxnId="{7A637C56-2871-4C4F-8CDC-648A7C1035ED}">
      <dgm:prSet/>
      <dgm:spPr/>
      <dgm:t>
        <a:bodyPr/>
        <a:lstStyle/>
        <a:p>
          <a:endParaRPr lang="ru-RU"/>
        </a:p>
      </dgm:t>
    </dgm:pt>
    <dgm:pt modelId="{6E5D2E5C-47C4-4F5E-97B0-B6A393ED712D}">
      <dgm:prSet phldrT="[Текст]"/>
      <dgm:spPr/>
      <dgm:t>
        <a:bodyPr/>
        <a:lstStyle/>
        <a:p>
          <a:r>
            <a:rPr lang="ru-RU" smtClean="0"/>
            <a:t>Листок ежедневней </a:t>
          </a:r>
          <a:r>
            <a:rPr lang="ru-RU" dirty="0" smtClean="0"/>
            <a:t>статистики</a:t>
          </a:r>
          <a:endParaRPr lang="ru-RU" dirty="0"/>
        </a:p>
      </dgm:t>
    </dgm:pt>
    <dgm:pt modelId="{BEED32A1-1A80-4A24-A274-64B3E720A6C6}" type="parTrans" cxnId="{57DB3A52-5BE3-4CC9-9DD4-66588EC4C2D5}">
      <dgm:prSet/>
      <dgm:spPr/>
      <dgm:t>
        <a:bodyPr/>
        <a:lstStyle/>
        <a:p>
          <a:endParaRPr lang="ru-RU"/>
        </a:p>
      </dgm:t>
    </dgm:pt>
    <dgm:pt modelId="{DB9C6F5F-D71F-4AEC-A9C6-EADC0E6F1397}" type="sibTrans" cxnId="{57DB3A52-5BE3-4CC9-9DD4-66588EC4C2D5}">
      <dgm:prSet/>
      <dgm:spPr/>
      <dgm:t>
        <a:bodyPr/>
        <a:lstStyle/>
        <a:p>
          <a:endParaRPr lang="ru-RU"/>
        </a:p>
      </dgm:t>
    </dgm:pt>
    <dgm:pt modelId="{5130E1B1-DC10-41F0-9978-18B53FD91A60}">
      <dgm:prSet phldrT="[Текст]"/>
      <dgm:spPr/>
      <dgm:t>
        <a:bodyPr/>
        <a:lstStyle/>
        <a:p>
          <a:r>
            <a:rPr lang="ru-RU" dirty="0" smtClean="0"/>
            <a:t>Дневник ШБ</a:t>
          </a:r>
          <a:endParaRPr lang="ru-RU" dirty="0"/>
        </a:p>
      </dgm:t>
    </dgm:pt>
    <dgm:pt modelId="{F827CAB8-9F04-47D0-9AC4-FF6416298263}" type="parTrans" cxnId="{A52A9339-2A1D-42B9-9EDC-7654CFBEDA59}">
      <dgm:prSet/>
      <dgm:spPr/>
      <dgm:t>
        <a:bodyPr/>
        <a:lstStyle/>
        <a:p>
          <a:endParaRPr lang="ru-RU"/>
        </a:p>
      </dgm:t>
    </dgm:pt>
    <dgm:pt modelId="{ECAF7B2E-AE28-407B-ACBB-028B5E5758A4}" type="sibTrans" cxnId="{A52A9339-2A1D-42B9-9EDC-7654CFBEDA59}">
      <dgm:prSet/>
      <dgm:spPr/>
      <dgm:t>
        <a:bodyPr/>
        <a:lstStyle/>
        <a:p>
          <a:endParaRPr lang="ru-RU"/>
        </a:p>
      </dgm:t>
    </dgm:pt>
    <dgm:pt modelId="{D816AC79-E4BC-45C0-A6A8-D6078C6C250C}">
      <dgm:prSet phldrT="[Текст]"/>
      <dgm:spPr/>
      <dgm:t>
        <a:bodyPr/>
        <a:lstStyle/>
        <a:p>
          <a:r>
            <a:rPr lang="ru-RU" dirty="0" smtClean="0"/>
            <a:t>Журнал учета справок</a:t>
          </a:r>
          <a:endParaRPr lang="ru-RU" dirty="0"/>
        </a:p>
      </dgm:t>
    </dgm:pt>
    <dgm:pt modelId="{607DD5C1-B043-4A30-ADA8-E992E851943F}" type="parTrans" cxnId="{E5A1419F-8F85-43E9-B564-9B29AD1A5F88}">
      <dgm:prSet/>
      <dgm:spPr/>
      <dgm:t>
        <a:bodyPr/>
        <a:lstStyle/>
        <a:p>
          <a:endParaRPr lang="ru-RU"/>
        </a:p>
      </dgm:t>
    </dgm:pt>
    <dgm:pt modelId="{7837DEBE-C4A2-46E6-9F6B-F0EBF1BF701B}" type="sibTrans" cxnId="{E5A1419F-8F85-43E9-B564-9B29AD1A5F88}">
      <dgm:prSet/>
      <dgm:spPr/>
      <dgm:t>
        <a:bodyPr/>
        <a:lstStyle/>
        <a:p>
          <a:endParaRPr lang="ru-RU"/>
        </a:p>
      </dgm:t>
    </dgm:pt>
    <dgm:pt modelId="{9E14C1AF-3DA0-43E6-9F78-2D5D10DB9DBE}">
      <dgm:prSet phldrT="[Текст]"/>
      <dgm:spPr/>
      <dgm:t>
        <a:bodyPr/>
        <a:lstStyle/>
        <a:p>
          <a:r>
            <a:rPr lang="ru-RU" dirty="0" smtClean="0"/>
            <a:t>Тематическая</a:t>
          </a:r>
          <a:endParaRPr lang="ru-RU" dirty="0"/>
        </a:p>
      </dgm:t>
    </dgm:pt>
    <dgm:pt modelId="{97DB1A12-B867-4F1E-B3FB-A18B33414E5A}" type="parTrans" cxnId="{DFD2C138-BC78-495F-9DC2-7F7EE902E2C2}">
      <dgm:prSet/>
      <dgm:spPr/>
      <dgm:t>
        <a:bodyPr/>
        <a:lstStyle/>
        <a:p>
          <a:endParaRPr lang="ru-RU"/>
        </a:p>
      </dgm:t>
    </dgm:pt>
    <dgm:pt modelId="{F61C956E-4AAB-4A3B-BA88-1CCCC9CDEBF9}" type="sibTrans" cxnId="{DFD2C138-BC78-495F-9DC2-7F7EE902E2C2}">
      <dgm:prSet/>
      <dgm:spPr/>
      <dgm:t>
        <a:bodyPr/>
        <a:lstStyle/>
        <a:p>
          <a:endParaRPr lang="ru-RU"/>
        </a:p>
      </dgm:t>
    </dgm:pt>
    <dgm:pt modelId="{BE0FD905-E0D1-4E38-A3D2-51BD2ACE76CD}">
      <dgm:prSet phldrT="[Текст]"/>
      <dgm:spPr/>
      <dgm:t>
        <a:bodyPr/>
        <a:lstStyle/>
        <a:p>
          <a:r>
            <a:rPr lang="ru-RU" dirty="0" smtClean="0"/>
            <a:t>Уточняющая</a:t>
          </a:r>
          <a:endParaRPr lang="ru-RU" dirty="0"/>
        </a:p>
      </dgm:t>
    </dgm:pt>
    <dgm:pt modelId="{58AC070E-654A-4602-8F9C-B810FE3BB6E1}" type="parTrans" cxnId="{80E448E7-9151-4494-A645-743583DA6729}">
      <dgm:prSet/>
      <dgm:spPr/>
      <dgm:t>
        <a:bodyPr/>
        <a:lstStyle/>
        <a:p>
          <a:endParaRPr lang="ru-RU"/>
        </a:p>
      </dgm:t>
    </dgm:pt>
    <dgm:pt modelId="{E971643A-D8BD-4D84-830D-EEF775ECDDE3}" type="sibTrans" cxnId="{80E448E7-9151-4494-A645-743583DA6729}">
      <dgm:prSet/>
      <dgm:spPr/>
      <dgm:t>
        <a:bodyPr/>
        <a:lstStyle/>
        <a:p>
          <a:endParaRPr lang="ru-RU"/>
        </a:p>
      </dgm:t>
    </dgm:pt>
    <dgm:pt modelId="{45E1349D-C94D-4481-9538-691F04D32F38}">
      <dgm:prSet phldrT="[Текст]"/>
      <dgm:spPr/>
      <dgm:t>
        <a:bodyPr/>
        <a:lstStyle/>
        <a:p>
          <a:r>
            <a:rPr lang="ru-RU" dirty="0" smtClean="0"/>
            <a:t>Адресная</a:t>
          </a:r>
          <a:endParaRPr lang="ru-RU" dirty="0"/>
        </a:p>
      </dgm:t>
    </dgm:pt>
    <dgm:pt modelId="{BEDD5F0D-6F90-4EE2-A94A-C52117695F34}" type="parTrans" cxnId="{43CE0C85-E8A1-4483-9895-49435ADC6619}">
      <dgm:prSet/>
      <dgm:spPr/>
      <dgm:t>
        <a:bodyPr/>
        <a:lstStyle/>
        <a:p>
          <a:endParaRPr lang="ru-RU"/>
        </a:p>
      </dgm:t>
    </dgm:pt>
    <dgm:pt modelId="{9DF5B854-AED2-423F-BA3C-CB21B4840499}" type="sibTrans" cxnId="{43CE0C85-E8A1-4483-9895-49435ADC6619}">
      <dgm:prSet/>
      <dgm:spPr/>
      <dgm:t>
        <a:bodyPr/>
        <a:lstStyle/>
        <a:p>
          <a:endParaRPr lang="ru-RU"/>
        </a:p>
      </dgm:t>
    </dgm:pt>
    <dgm:pt modelId="{FBFFBAF4-420E-4C23-B58D-758C22D533E9}">
      <dgm:prSet phldrT="[Текст]"/>
      <dgm:spPr/>
      <dgm:t>
        <a:bodyPr/>
        <a:lstStyle/>
        <a:p>
          <a:r>
            <a:rPr lang="ru-RU" dirty="0" smtClean="0"/>
            <a:t>фактографическая</a:t>
          </a:r>
          <a:endParaRPr lang="ru-RU" dirty="0"/>
        </a:p>
      </dgm:t>
    </dgm:pt>
    <dgm:pt modelId="{6B3A62A6-7AFF-4AF4-A2D7-2B2A6AB81E91}" type="parTrans" cxnId="{35F69D46-E6CA-461B-A837-9735C6EC38F2}">
      <dgm:prSet/>
      <dgm:spPr/>
      <dgm:t>
        <a:bodyPr/>
        <a:lstStyle/>
        <a:p>
          <a:endParaRPr lang="ru-RU"/>
        </a:p>
      </dgm:t>
    </dgm:pt>
    <dgm:pt modelId="{7F28E799-2DFF-4A23-B356-BAE7EA8D672C}" type="sibTrans" cxnId="{35F69D46-E6CA-461B-A837-9735C6EC38F2}">
      <dgm:prSet/>
      <dgm:spPr/>
      <dgm:t>
        <a:bodyPr/>
        <a:lstStyle/>
        <a:p>
          <a:endParaRPr lang="ru-RU"/>
        </a:p>
      </dgm:t>
    </dgm:pt>
    <dgm:pt modelId="{AD8E294B-DEA5-4751-A534-98EC014343FA}" type="pres">
      <dgm:prSet presAssocID="{7A79B2AA-7251-4396-96F2-6EDCDBBA29F6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096842-10AB-4AB3-9815-7C28ADC0CD9B}" type="pres">
      <dgm:prSet presAssocID="{7A79B2AA-7251-4396-96F2-6EDCDBBA29F6}" presName="diamond" presStyleLbl="bgShp" presStyleIdx="0" presStyleCnt="1"/>
      <dgm:spPr/>
    </dgm:pt>
    <dgm:pt modelId="{B7BF9CA5-7A63-4902-94B8-0F92E66BFA28}" type="pres">
      <dgm:prSet presAssocID="{7A79B2AA-7251-4396-96F2-6EDCDBBA29F6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6C95AE-0C24-4ABC-A7AF-F3C70440B160}" type="pres">
      <dgm:prSet presAssocID="{7A79B2AA-7251-4396-96F2-6EDCDBBA29F6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C08AE8-EE0A-4417-AD20-FFFC937A7099}" type="pres">
      <dgm:prSet presAssocID="{7A79B2AA-7251-4396-96F2-6EDCDBBA29F6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5F7418-9C19-4032-9EFE-EE97A38B4A9A}" type="pres">
      <dgm:prSet presAssocID="{7A79B2AA-7251-4396-96F2-6EDCDBBA29F6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8093F5-1BC5-4D54-95EC-15C7211B826B}" type="presOf" srcId="{7A79B2AA-7251-4396-96F2-6EDCDBBA29F6}" destId="{AD8E294B-DEA5-4751-A534-98EC014343FA}" srcOrd="0" destOrd="0" presId="urn:microsoft.com/office/officeart/2005/8/layout/matrix3"/>
    <dgm:cxn modelId="{5CD3C94A-713A-4C44-9D35-B65806F1D8A5}" type="presOf" srcId="{FBFFBAF4-420E-4C23-B58D-758C22D533E9}" destId="{0B5F7418-9C19-4032-9EFE-EE97A38B4A9A}" srcOrd="0" destOrd="4" presId="urn:microsoft.com/office/officeart/2005/8/layout/matrix3"/>
    <dgm:cxn modelId="{E1C8B825-D77A-45FA-BDD8-87458A0472A7}" type="presOf" srcId="{9E14C1AF-3DA0-43E6-9F78-2D5D10DB9DBE}" destId="{0B5F7418-9C19-4032-9EFE-EE97A38B4A9A}" srcOrd="0" destOrd="1" presId="urn:microsoft.com/office/officeart/2005/8/layout/matrix3"/>
    <dgm:cxn modelId="{35F69D46-E6CA-461B-A837-9735C6EC38F2}" srcId="{D816AC79-E4BC-45C0-A6A8-D6078C6C250C}" destId="{FBFFBAF4-420E-4C23-B58D-758C22D533E9}" srcOrd="3" destOrd="0" parTransId="{6B3A62A6-7AFF-4AF4-A2D7-2B2A6AB81E91}" sibTransId="{7F28E799-2DFF-4A23-B356-BAE7EA8D672C}"/>
    <dgm:cxn modelId="{4A9F25BB-FBEC-4413-A114-6C1D6E545F94}" type="presOf" srcId="{45E1349D-C94D-4481-9538-691F04D32F38}" destId="{0B5F7418-9C19-4032-9EFE-EE97A38B4A9A}" srcOrd="0" destOrd="3" presId="urn:microsoft.com/office/officeart/2005/8/layout/matrix3"/>
    <dgm:cxn modelId="{AB7D540C-54CA-4C2E-8C76-ADB7AD08FB50}" type="presOf" srcId="{BE0FD905-E0D1-4E38-A3D2-51BD2ACE76CD}" destId="{0B5F7418-9C19-4032-9EFE-EE97A38B4A9A}" srcOrd="0" destOrd="2" presId="urn:microsoft.com/office/officeart/2005/8/layout/matrix3"/>
    <dgm:cxn modelId="{E5A1419F-8F85-43E9-B564-9B29AD1A5F88}" srcId="{7A79B2AA-7251-4396-96F2-6EDCDBBA29F6}" destId="{D816AC79-E4BC-45C0-A6A8-D6078C6C250C}" srcOrd="3" destOrd="0" parTransId="{607DD5C1-B043-4A30-ADA8-E992E851943F}" sibTransId="{7837DEBE-C4A2-46E6-9F6B-F0EBF1BF701B}"/>
    <dgm:cxn modelId="{B61527C1-2FB1-4E45-B0A4-DD1322BA0CF1}" type="presOf" srcId="{5130E1B1-DC10-41F0-9978-18B53FD91A60}" destId="{AEC08AE8-EE0A-4417-AD20-FFFC937A7099}" srcOrd="0" destOrd="0" presId="urn:microsoft.com/office/officeart/2005/8/layout/matrix3"/>
    <dgm:cxn modelId="{90C6C6B8-37BD-4E97-B277-69BB7D55D3EC}" type="presOf" srcId="{D816AC79-E4BC-45C0-A6A8-D6078C6C250C}" destId="{0B5F7418-9C19-4032-9EFE-EE97A38B4A9A}" srcOrd="0" destOrd="0" presId="urn:microsoft.com/office/officeart/2005/8/layout/matrix3"/>
    <dgm:cxn modelId="{77B72815-B5EF-45A5-B061-2F7C5EA32209}" type="presOf" srcId="{83C79770-F4C9-4AEA-921E-96C3AB5F80E5}" destId="{B7BF9CA5-7A63-4902-94B8-0F92E66BFA28}" srcOrd="0" destOrd="0" presId="urn:microsoft.com/office/officeart/2005/8/layout/matrix3"/>
    <dgm:cxn modelId="{1F7992F6-AEDE-4167-99FD-BA6878E6063F}" type="presOf" srcId="{6E5D2E5C-47C4-4F5E-97B0-B6A393ED712D}" destId="{016C95AE-0C24-4ABC-A7AF-F3C70440B160}" srcOrd="0" destOrd="0" presId="urn:microsoft.com/office/officeart/2005/8/layout/matrix3"/>
    <dgm:cxn modelId="{DFD2C138-BC78-495F-9DC2-7F7EE902E2C2}" srcId="{D816AC79-E4BC-45C0-A6A8-D6078C6C250C}" destId="{9E14C1AF-3DA0-43E6-9F78-2D5D10DB9DBE}" srcOrd="0" destOrd="0" parTransId="{97DB1A12-B867-4F1E-B3FB-A18B33414E5A}" sibTransId="{F61C956E-4AAB-4A3B-BA88-1CCCC9CDEBF9}"/>
    <dgm:cxn modelId="{43CE0C85-E8A1-4483-9895-49435ADC6619}" srcId="{D816AC79-E4BC-45C0-A6A8-D6078C6C250C}" destId="{45E1349D-C94D-4481-9538-691F04D32F38}" srcOrd="2" destOrd="0" parTransId="{BEDD5F0D-6F90-4EE2-A94A-C52117695F34}" sibTransId="{9DF5B854-AED2-423F-BA3C-CB21B4840499}"/>
    <dgm:cxn modelId="{A52A9339-2A1D-42B9-9EDC-7654CFBEDA59}" srcId="{7A79B2AA-7251-4396-96F2-6EDCDBBA29F6}" destId="{5130E1B1-DC10-41F0-9978-18B53FD91A60}" srcOrd="2" destOrd="0" parTransId="{F827CAB8-9F04-47D0-9AC4-FF6416298263}" sibTransId="{ECAF7B2E-AE28-407B-ACBB-028B5E5758A4}"/>
    <dgm:cxn modelId="{7A637C56-2871-4C4F-8CDC-648A7C1035ED}" srcId="{7A79B2AA-7251-4396-96F2-6EDCDBBA29F6}" destId="{83C79770-F4C9-4AEA-921E-96C3AB5F80E5}" srcOrd="0" destOrd="0" parTransId="{E71F7221-391C-463C-8BAF-F26706DD7B44}" sibTransId="{913DA0A7-0004-499F-9E75-DC50BACFB7CE}"/>
    <dgm:cxn modelId="{80E448E7-9151-4494-A645-743583DA6729}" srcId="{D816AC79-E4BC-45C0-A6A8-D6078C6C250C}" destId="{BE0FD905-E0D1-4E38-A3D2-51BD2ACE76CD}" srcOrd="1" destOrd="0" parTransId="{58AC070E-654A-4602-8F9C-B810FE3BB6E1}" sibTransId="{E971643A-D8BD-4D84-830D-EEF775ECDDE3}"/>
    <dgm:cxn modelId="{57DB3A52-5BE3-4CC9-9DD4-66588EC4C2D5}" srcId="{7A79B2AA-7251-4396-96F2-6EDCDBBA29F6}" destId="{6E5D2E5C-47C4-4F5E-97B0-B6A393ED712D}" srcOrd="1" destOrd="0" parTransId="{BEED32A1-1A80-4A24-A274-64B3E720A6C6}" sibTransId="{DB9C6F5F-D71F-4AEC-A9C6-EADC0E6F1397}"/>
    <dgm:cxn modelId="{EEBC6C74-C87B-4AFE-ADEA-AAD582B659CD}" type="presParOf" srcId="{AD8E294B-DEA5-4751-A534-98EC014343FA}" destId="{70096842-10AB-4AB3-9815-7C28ADC0CD9B}" srcOrd="0" destOrd="0" presId="urn:microsoft.com/office/officeart/2005/8/layout/matrix3"/>
    <dgm:cxn modelId="{BDE4D064-82DE-4D21-90F1-5A5835B5997A}" type="presParOf" srcId="{AD8E294B-DEA5-4751-A534-98EC014343FA}" destId="{B7BF9CA5-7A63-4902-94B8-0F92E66BFA28}" srcOrd="1" destOrd="0" presId="urn:microsoft.com/office/officeart/2005/8/layout/matrix3"/>
    <dgm:cxn modelId="{83AFC1E1-C5A9-4407-A1F0-866A52C9BBAA}" type="presParOf" srcId="{AD8E294B-DEA5-4751-A534-98EC014343FA}" destId="{016C95AE-0C24-4ABC-A7AF-F3C70440B160}" srcOrd="2" destOrd="0" presId="urn:microsoft.com/office/officeart/2005/8/layout/matrix3"/>
    <dgm:cxn modelId="{DDCA725B-E587-4830-B4D3-0D1B4DB8011B}" type="presParOf" srcId="{AD8E294B-DEA5-4751-A534-98EC014343FA}" destId="{AEC08AE8-EE0A-4417-AD20-FFFC937A7099}" srcOrd="3" destOrd="0" presId="urn:microsoft.com/office/officeart/2005/8/layout/matrix3"/>
    <dgm:cxn modelId="{49A03E04-7EB1-4684-940D-5A5BCEED02FC}" type="presParOf" srcId="{AD8E294B-DEA5-4751-A534-98EC014343FA}" destId="{0B5F7418-9C19-4032-9EFE-EE97A38B4A9A}" srcOrd="4" destOrd="0" presId="urn:microsoft.com/office/officeart/2005/8/layout/matrix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DAA167-9E4B-4CE3-930B-9E548634AF7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60AD40C-A121-45A3-9DD9-04C1B6115579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МЕЖДУНАРОДНЫЕ</a:t>
          </a:r>
          <a:endParaRPr lang="ru-RU" sz="1800" dirty="0"/>
        </a:p>
      </dgm:t>
    </dgm:pt>
    <dgm:pt modelId="{DBEB7390-7AAE-481E-8272-78830329D229}" type="parTrans" cxnId="{1443C4BF-FC2B-447F-8AFC-CF45E7D2CC05}">
      <dgm:prSet/>
      <dgm:spPr/>
      <dgm:t>
        <a:bodyPr/>
        <a:lstStyle/>
        <a:p>
          <a:endParaRPr lang="ru-RU"/>
        </a:p>
      </dgm:t>
    </dgm:pt>
    <dgm:pt modelId="{415595AC-8F26-4F69-AD17-E1BDE37D655A}" type="sibTrans" cxnId="{1443C4BF-FC2B-447F-8AFC-CF45E7D2CC05}">
      <dgm:prSet/>
      <dgm:spPr/>
      <dgm:t>
        <a:bodyPr/>
        <a:lstStyle/>
        <a:p>
          <a:endParaRPr lang="ru-RU"/>
        </a:p>
      </dgm:t>
    </dgm:pt>
    <dgm:pt modelId="{6196B9E8-6820-4BAE-B5DA-4F095826A5ED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</a:rPr>
            <a:t>ВСЕОБЩАЯ ДЕКЛАРАЦИЯ ПРАВ ЧЕЛОВЕКА (принята Генеральной Ассамблеей ООН 10.12.1948 г.)</a:t>
          </a:r>
          <a:endParaRPr lang="ru-RU" sz="1400" dirty="0"/>
        </a:p>
      </dgm:t>
    </dgm:pt>
    <dgm:pt modelId="{EF829704-85AD-4754-8773-75DFF56D4137}" type="parTrans" cxnId="{5EDE53C9-06DF-4EC7-98E9-61F8195F14F9}">
      <dgm:prSet/>
      <dgm:spPr/>
      <dgm:t>
        <a:bodyPr/>
        <a:lstStyle/>
        <a:p>
          <a:endParaRPr lang="ru-RU"/>
        </a:p>
      </dgm:t>
    </dgm:pt>
    <dgm:pt modelId="{AD2C0619-4744-4B98-8233-4A615DB25360}" type="sibTrans" cxnId="{5EDE53C9-06DF-4EC7-98E9-61F8195F14F9}">
      <dgm:prSet/>
      <dgm:spPr/>
      <dgm:t>
        <a:bodyPr/>
        <a:lstStyle/>
        <a:p>
          <a:endParaRPr lang="ru-RU"/>
        </a:p>
      </dgm:t>
    </dgm:pt>
    <dgm:pt modelId="{AC19B278-E391-4BF1-A679-30D60F9E8E94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</a:rPr>
            <a:t>ДЕКЛАРАЦИЯ ПРАВ РЕБЕНКА (принята Генеральной Ассамблеей ООН 20.11.1959 г.)</a:t>
          </a:r>
          <a:endParaRPr lang="ru-RU" sz="1400" dirty="0"/>
        </a:p>
      </dgm:t>
    </dgm:pt>
    <dgm:pt modelId="{59718890-AF6C-4F68-97E6-3DEAFDE03319}" type="parTrans" cxnId="{1CC6E6AA-3F98-4097-9058-EF40CF73179E}">
      <dgm:prSet/>
      <dgm:spPr/>
      <dgm:t>
        <a:bodyPr/>
        <a:lstStyle/>
        <a:p>
          <a:endParaRPr lang="ru-RU"/>
        </a:p>
      </dgm:t>
    </dgm:pt>
    <dgm:pt modelId="{7DE5C46E-314E-4418-9572-A850335532BC}" type="sibTrans" cxnId="{1CC6E6AA-3F98-4097-9058-EF40CF73179E}">
      <dgm:prSet/>
      <dgm:spPr/>
      <dgm:t>
        <a:bodyPr/>
        <a:lstStyle/>
        <a:p>
          <a:endParaRPr lang="ru-RU"/>
        </a:p>
      </dgm:t>
    </dgm:pt>
    <dgm:pt modelId="{ADA9D5F2-68EE-4747-A7B2-B1F9F5BB8903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КОНВЕНЦИЯ ООН О ПРАВАХ РЕБЕНКА (принята Генеральной Ассамблеей ООН 1949г.)</a:t>
          </a:r>
          <a:endParaRPr lang="ru-RU" dirty="0"/>
        </a:p>
      </dgm:t>
    </dgm:pt>
    <dgm:pt modelId="{904E322F-F17C-40EB-B647-66A8E6D1D005}" type="parTrans" cxnId="{7700BD8A-5246-4392-86DA-7CAAEA1B53FE}">
      <dgm:prSet/>
      <dgm:spPr/>
      <dgm:t>
        <a:bodyPr/>
        <a:lstStyle/>
        <a:p>
          <a:endParaRPr lang="ru-RU"/>
        </a:p>
      </dgm:t>
    </dgm:pt>
    <dgm:pt modelId="{907A5551-F9BB-4374-BDF7-B21CB2557D87}" type="sibTrans" cxnId="{7700BD8A-5246-4392-86DA-7CAAEA1B53FE}">
      <dgm:prSet/>
      <dgm:spPr/>
      <dgm:t>
        <a:bodyPr/>
        <a:lstStyle/>
        <a:p>
          <a:endParaRPr lang="ru-RU"/>
        </a:p>
      </dgm:t>
    </dgm:pt>
    <dgm:pt modelId="{590FCC37-6E74-494E-A02B-EA2B2F09C288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</a:rPr>
            <a:t>МАНИФЕСТ ИФЛА/ЮНЕСКО ДЛЯ ШКОЛЬНЫХ БИБЛИОТЕК (2000 г)</a:t>
          </a:r>
          <a:endParaRPr lang="ru-RU" sz="1400" dirty="0"/>
        </a:p>
      </dgm:t>
    </dgm:pt>
    <dgm:pt modelId="{4D696936-FAD5-4AA2-AE89-FD06A61ED66F}" type="parTrans" cxnId="{F2D5FE97-8208-41AB-9591-D124160EEA3B}">
      <dgm:prSet/>
      <dgm:spPr/>
      <dgm:t>
        <a:bodyPr/>
        <a:lstStyle/>
        <a:p>
          <a:endParaRPr lang="ru-RU"/>
        </a:p>
      </dgm:t>
    </dgm:pt>
    <dgm:pt modelId="{DDDA27D2-EF8F-4895-A488-88D60611A114}" type="sibTrans" cxnId="{F2D5FE97-8208-41AB-9591-D124160EEA3B}">
      <dgm:prSet/>
      <dgm:spPr/>
      <dgm:t>
        <a:bodyPr/>
        <a:lstStyle/>
        <a:p>
          <a:endParaRPr lang="ru-RU"/>
        </a:p>
      </dgm:t>
    </dgm:pt>
    <dgm:pt modelId="{08B630AD-9E4D-4A39-A3C2-65065540EEF8}" type="pres">
      <dgm:prSet presAssocID="{92DAA167-9E4B-4CE3-930B-9E548634AF7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8D49AB1-FCCB-4A66-87E3-46EE6E5D3F06}" type="pres">
      <dgm:prSet presAssocID="{360AD40C-A121-45A3-9DD9-04C1B6115579}" presName="hierRoot1" presStyleCnt="0"/>
      <dgm:spPr/>
    </dgm:pt>
    <dgm:pt modelId="{78F4209A-9836-4DDF-9C3E-3C38FB978C05}" type="pres">
      <dgm:prSet presAssocID="{360AD40C-A121-45A3-9DD9-04C1B6115579}" presName="composite" presStyleCnt="0"/>
      <dgm:spPr/>
    </dgm:pt>
    <dgm:pt modelId="{634CF58D-F7AB-4AA6-A217-4554252AEB31}" type="pres">
      <dgm:prSet presAssocID="{360AD40C-A121-45A3-9DD9-04C1B6115579}" presName="background" presStyleLbl="node0" presStyleIdx="0" presStyleCnt="1"/>
      <dgm:spPr/>
    </dgm:pt>
    <dgm:pt modelId="{17CAB8C3-90F1-47E2-BC16-CFC025ECE8AE}" type="pres">
      <dgm:prSet presAssocID="{360AD40C-A121-45A3-9DD9-04C1B6115579}" presName="text" presStyleLbl="fgAcc0" presStyleIdx="0" presStyleCnt="1" custScaleX="196082" custScaleY="184554" custLinFactNeighborX="3080" custLinFactNeighborY="27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A70F9B-660B-4ACC-A696-D564FCE17C17}" type="pres">
      <dgm:prSet presAssocID="{360AD40C-A121-45A3-9DD9-04C1B6115579}" presName="hierChild2" presStyleCnt="0"/>
      <dgm:spPr/>
    </dgm:pt>
    <dgm:pt modelId="{1CAC41A8-C521-4E7E-A4BC-C0ABBD33128B}" type="pres">
      <dgm:prSet presAssocID="{EF829704-85AD-4754-8773-75DFF56D4137}" presName="Name10" presStyleLbl="parChTrans1D2" presStyleIdx="0" presStyleCnt="4"/>
      <dgm:spPr/>
      <dgm:t>
        <a:bodyPr/>
        <a:lstStyle/>
        <a:p>
          <a:endParaRPr lang="ru-RU"/>
        </a:p>
      </dgm:t>
    </dgm:pt>
    <dgm:pt modelId="{522666DA-68FC-4A22-BE43-ABA17B021AED}" type="pres">
      <dgm:prSet presAssocID="{6196B9E8-6820-4BAE-B5DA-4F095826A5ED}" presName="hierRoot2" presStyleCnt="0"/>
      <dgm:spPr/>
    </dgm:pt>
    <dgm:pt modelId="{ACBFCA32-39ED-4FC7-8040-F938083EDED4}" type="pres">
      <dgm:prSet presAssocID="{6196B9E8-6820-4BAE-B5DA-4F095826A5ED}" presName="composite2" presStyleCnt="0"/>
      <dgm:spPr/>
    </dgm:pt>
    <dgm:pt modelId="{12D4EBF3-2778-432D-AAA1-AC38A6F8D751}" type="pres">
      <dgm:prSet presAssocID="{6196B9E8-6820-4BAE-B5DA-4F095826A5ED}" presName="background2" presStyleLbl="node2" presStyleIdx="0" presStyleCnt="4"/>
      <dgm:spPr/>
    </dgm:pt>
    <dgm:pt modelId="{1B127E42-DB75-45C1-AF6D-EA5CE7BE8A33}" type="pres">
      <dgm:prSet presAssocID="{6196B9E8-6820-4BAE-B5DA-4F095826A5ED}" presName="text2" presStyleLbl="fgAcc2" presStyleIdx="0" presStyleCnt="4" custScaleX="147821" custScaleY="2469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1DF259-5C7B-47F1-B1AF-FAE9B4687F2F}" type="pres">
      <dgm:prSet presAssocID="{6196B9E8-6820-4BAE-B5DA-4F095826A5ED}" presName="hierChild3" presStyleCnt="0"/>
      <dgm:spPr/>
    </dgm:pt>
    <dgm:pt modelId="{248CFDA7-59EB-4C1B-A0BB-362FFA560463}" type="pres">
      <dgm:prSet presAssocID="{59718890-AF6C-4F68-97E6-3DEAFDE03319}" presName="Name10" presStyleLbl="parChTrans1D2" presStyleIdx="1" presStyleCnt="4"/>
      <dgm:spPr/>
      <dgm:t>
        <a:bodyPr/>
        <a:lstStyle/>
        <a:p>
          <a:endParaRPr lang="ru-RU"/>
        </a:p>
      </dgm:t>
    </dgm:pt>
    <dgm:pt modelId="{1F4BA3FA-0E60-4527-B4E9-32EC1CF0279D}" type="pres">
      <dgm:prSet presAssocID="{AC19B278-E391-4BF1-A679-30D60F9E8E94}" presName="hierRoot2" presStyleCnt="0"/>
      <dgm:spPr/>
    </dgm:pt>
    <dgm:pt modelId="{BDBF142C-3F25-4A8F-8A98-C1BA23FEDD36}" type="pres">
      <dgm:prSet presAssocID="{AC19B278-E391-4BF1-A679-30D60F9E8E94}" presName="composite2" presStyleCnt="0"/>
      <dgm:spPr/>
    </dgm:pt>
    <dgm:pt modelId="{96892A5C-57AB-4E40-8A84-40A3B40D1EFA}" type="pres">
      <dgm:prSet presAssocID="{AC19B278-E391-4BF1-A679-30D60F9E8E94}" presName="background2" presStyleLbl="node2" presStyleIdx="1" presStyleCnt="4"/>
      <dgm:spPr/>
    </dgm:pt>
    <dgm:pt modelId="{EBC9F95C-A595-4479-8AA2-3C202F3A68AB}" type="pres">
      <dgm:prSet presAssocID="{AC19B278-E391-4BF1-A679-30D60F9E8E94}" presName="text2" presStyleLbl="fgAcc2" presStyleIdx="1" presStyleCnt="4" custScaleX="137856" custScaleY="2606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02B13A-3CA0-4CE6-8D88-0812B1D3E71B}" type="pres">
      <dgm:prSet presAssocID="{AC19B278-E391-4BF1-A679-30D60F9E8E94}" presName="hierChild3" presStyleCnt="0"/>
      <dgm:spPr/>
    </dgm:pt>
    <dgm:pt modelId="{5B1C9754-D45B-4A9B-B388-37F6CE35A30F}" type="pres">
      <dgm:prSet presAssocID="{4D696936-FAD5-4AA2-AE89-FD06A61ED66F}" presName="Name10" presStyleLbl="parChTrans1D2" presStyleIdx="2" presStyleCnt="4"/>
      <dgm:spPr/>
      <dgm:t>
        <a:bodyPr/>
        <a:lstStyle/>
        <a:p>
          <a:endParaRPr lang="ru-RU"/>
        </a:p>
      </dgm:t>
    </dgm:pt>
    <dgm:pt modelId="{7F31B601-660D-407D-9887-CA6C48AAD4CE}" type="pres">
      <dgm:prSet presAssocID="{590FCC37-6E74-494E-A02B-EA2B2F09C288}" presName="hierRoot2" presStyleCnt="0"/>
      <dgm:spPr/>
    </dgm:pt>
    <dgm:pt modelId="{7E4AA958-A909-4B98-A9FD-91548EB629D3}" type="pres">
      <dgm:prSet presAssocID="{590FCC37-6E74-494E-A02B-EA2B2F09C288}" presName="composite2" presStyleCnt="0"/>
      <dgm:spPr/>
    </dgm:pt>
    <dgm:pt modelId="{0557EEA0-13D5-4A5E-BD65-DC9F600363E3}" type="pres">
      <dgm:prSet presAssocID="{590FCC37-6E74-494E-A02B-EA2B2F09C288}" presName="background2" presStyleLbl="node2" presStyleIdx="2" presStyleCnt="4"/>
      <dgm:spPr/>
    </dgm:pt>
    <dgm:pt modelId="{4A0F3ED5-52F0-4EF8-8970-223EF08A762F}" type="pres">
      <dgm:prSet presAssocID="{590FCC37-6E74-494E-A02B-EA2B2F09C288}" presName="text2" presStyleLbl="fgAcc2" presStyleIdx="2" presStyleCnt="4" custScaleY="2568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0633E1-005A-4C15-B31F-0D875D9C0955}" type="pres">
      <dgm:prSet presAssocID="{590FCC37-6E74-494E-A02B-EA2B2F09C288}" presName="hierChild3" presStyleCnt="0"/>
      <dgm:spPr/>
    </dgm:pt>
    <dgm:pt modelId="{F609C4FC-0F06-42C9-AC34-278FDCB6BD31}" type="pres">
      <dgm:prSet presAssocID="{904E322F-F17C-40EB-B647-66A8E6D1D005}" presName="Name10" presStyleLbl="parChTrans1D2" presStyleIdx="3" presStyleCnt="4"/>
      <dgm:spPr/>
      <dgm:t>
        <a:bodyPr/>
        <a:lstStyle/>
        <a:p>
          <a:endParaRPr lang="ru-RU"/>
        </a:p>
      </dgm:t>
    </dgm:pt>
    <dgm:pt modelId="{88FAF6C9-4C45-45A4-8DBF-B2F24E27DA2F}" type="pres">
      <dgm:prSet presAssocID="{ADA9D5F2-68EE-4747-A7B2-B1F9F5BB8903}" presName="hierRoot2" presStyleCnt="0"/>
      <dgm:spPr/>
    </dgm:pt>
    <dgm:pt modelId="{065DF2A3-0486-4E7E-9E5B-C35EA6A70B4D}" type="pres">
      <dgm:prSet presAssocID="{ADA9D5F2-68EE-4747-A7B2-B1F9F5BB8903}" presName="composite2" presStyleCnt="0"/>
      <dgm:spPr/>
    </dgm:pt>
    <dgm:pt modelId="{8A179E42-630C-48AF-8D2C-8665B619EE76}" type="pres">
      <dgm:prSet presAssocID="{ADA9D5F2-68EE-4747-A7B2-B1F9F5BB8903}" presName="background2" presStyleLbl="node2" presStyleIdx="3" presStyleCnt="4"/>
      <dgm:spPr/>
    </dgm:pt>
    <dgm:pt modelId="{E3EBAF53-7EBD-4B75-8C55-14F7F8B5848F}" type="pres">
      <dgm:prSet presAssocID="{ADA9D5F2-68EE-4747-A7B2-B1F9F5BB8903}" presName="text2" presStyleLbl="fgAcc2" presStyleIdx="3" presStyleCnt="4" custScaleY="2570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6601C7-6182-4814-9ADB-2427648344C8}" type="pres">
      <dgm:prSet presAssocID="{ADA9D5F2-68EE-4747-A7B2-B1F9F5BB8903}" presName="hierChild3" presStyleCnt="0"/>
      <dgm:spPr/>
    </dgm:pt>
  </dgm:ptLst>
  <dgm:cxnLst>
    <dgm:cxn modelId="{C62AC186-2A05-4748-8AA9-E82BAB1875E5}" type="presOf" srcId="{AC19B278-E391-4BF1-A679-30D60F9E8E94}" destId="{EBC9F95C-A595-4479-8AA2-3C202F3A68AB}" srcOrd="0" destOrd="0" presId="urn:microsoft.com/office/officeart/2005/8/layout/hierarchy1"/>
    <dgm:cxn modelId="{5BABCBA4-5F00-468C-AAE0-3DCB47F32862}" type="presOf" srcId="{92DAA167-9E4B-4CE3-930B-9E548634AF78}" destId="{08B630AD-9E4D-4A39-A3C2-65065540EEF8}" srcOrd="0" destOrd="0" presId="urn:microsoft.com/office/officeart/2005/8/layout/hierarchy1"/>
    <dgm:cxn modelId="{1CC6E6AA-3F98-4097-9058-EF40CF73179E}" srcId="{360AD40C-A121-45A3-9DD9-04C1B6115579}" destId="{AC19B278-E391-4BF1-A679-30D60F9E8E94}" srcOrd="1" destOrd="0" parTransId="{59718890-AF6C-4F68-97E6-3DEAFDE03319}" sibTransId="{7DE5C46E-314E-4418-9572-A850335532BC}"/>
    <dgm:cxn modelId="{7EF1882F-B6D1-4BB9-BED2-9499FEFF421E}" type="presOf" srcId="{590FCC37-6E74-494E-A02B-EA2B2F09C288}" destId="{4A0F3ED5-52F0-4EF8-8970-223EF08A762F}" srcOrd="0" destOrd="0" presId="urn:microsoft.com/office/officeart/2005/8/layout/hierarchy1"/>
    <dgm:cxn modelId="{5EDE53C9-06DF-4EC7-98E9-61F8195F14F9}" srcId="{360AD40C-A121-45A3-9DD9-04C1B6115579}" destId="{6196B9E8-6820-4BAE-B5DA-4F095826A5ED}" srcOrd="0" destOrd="0" parTransId="{EF829704-85AD-4754-8773-75DFF56D4137}" sibTransId="{AD2C0619-4744-4B98-8233-4A615DB25360}"/>
    <dgm:cxn modelId="{8D237EFF-B2E4-49A6-B56B-06CC1E268D98}" type="presOf" srcId="{4D696936-FAD5-4AA2-AE89-FD06A61ED66F}" destId="{5B1C9754-D45B-4A9B-B388-37F6CE35A30F}" srcOrd="0" destOrd="0" presId="urn:microsoft.com/office/officeart/2005/8/layout/hierarchy1"/>
    <dgm:cxn modelId="{F0D9E265-0D07-4312-BB48-F207F71A8C3C}" type="presOf" srcId="{360AD40C-A121-45A3-9DD9-04C1B6115579}" destId="{17CAB8C3-90F1-47E2-BC16-CFC025ECE8AE}" srcOrd="0" destOrd="0" presId="urn:microsoft.com/office/officeart/2005/8/layout/hierarchy1"/>
    <dgm:cxn modelId="{F2D5FE97-8208-41AB-9591-D124160EEA3B}" srcId="{360AD40C-A121-45A3-9DD9-04C1B6115579}" destId="{590FCC37-6E74-494E-A02B-EA2B2F09C288}" srcOrd="2" destOrd="0" parTransId="{4D696936-FAD5-4AA2-AE89-FD06A61ED66F}" sibTransId="{DDDA27D2-EF8F-4895-A488-88D60611A114}"/>
    <dgm:cxn modelId="{E12BFAF7-32EE-4FAB-8E3D-7452115F3213}" type="presOf" srcId="{59718890-AF6C-4F68-97E6-3DEAFDE03319}" destId="{248CFDA7-59EB-4C1B-A0BB-362FFA560463}" srcOrd="0" destOrd="0" presId="urn:microsoft.com/office/officeart/2005/8/layout/hierarchy1"/>
    <dgm:cxn modelId="{1443C4BF-FC2B-447F-8AFC-CF45E7D2CC05}" srcId="{92DAA167-9E4B-4CE3-930B-9E548634AF78}" destId="{360AD40C-A121-45A3-9DD9-04C1B6115579}" srcOrd="0" destOrd="0" parTransId="{DBEB7390-7AAE-481E-8272-78830329D229}" sibTransId="{415595AC-8F26-4F69-AD17-E1BDE37D655A}"/>
    <dgm:cxn modelId="{C3A73093-2C63-4970-BAFF-E2C03FD87D23}" type="presOf" srcId="{6196B9E8-6820-4BAE-B5DA-4F095826A5ED}" destId="{1B127E42-DB75-45C1-AF6D-EA5CE7BE8A33}" srcOrd="0" destOrd="0" presId="urn:microsoft.com/office/officeart/2005/8/layout/hierarchy1"/>
    <dgm:cxn modelId="{D99BA788-DA9B-4060-BA39-03CAA249FC4C}" type="presOf" srcId="{EF829704-85AD-4754-8773-75DFF56D4137}" destId="{1CAC41A8-C521-4E7E-A4BC-C0ABBD33128B}" srcOrd="0" destOrd="0" presId="urn:microsoft.com/office/officeart/2005/8/layout/hierarchy1"/>
    <dgm:cxn modelId="{BDE8FA5A-A2B2-49FC-9602-B27E704BF0B1}" type="presOf" srcId="{ADA9D5F2-68EE-4747-A7B2-B1F9F5BB8903}" destId="{E3EBAF53-7EBD-4B75-8C55-14F7F8B5848F}" srcOrd="0" destOrd="0" presId="urn:microsoft.com/office/officeart/2005/8/layout/hierarchy1"/>
    <dgm:cxn modelId="{FD46CAA7-37A2-4A9F-980C-377DBFBE211F}" type="presOf" srcId="{904E322F-F17C-40EB-B647-66A8E6D1D005}" destId="{F609C4FC-0F06-42C9-AC34-278FDCB6BD31}" srcOrd="0" destOrd="0" presId="urn:microsoft.com/office/officeart/2005/8/layout/hierarchy1"/>
    <dgm:cxn modelId="{7700BD8A-5246-4392-86DA-7CAAEA1B53FE}" srcId="{360AD40C-A121-45A3-9DD9-04C1B6115579}" destId="{ADA9D5F2-68EE-4747-A7B2-B1F9F5BB8903}" srcOrd="3" destOrd="0" parTransId="{904E322F-F17C-40EB-B647-66A8E6D1D005}" sibTransId="{907A5551-F9BB-4374-BDF7-B21CB2557D87}"/>
    <dgm:cxn modelId="{0780F3A3-D8AF-4F72-A9E6-91D8BD690340}" type="presParOf" srcId="{08B630AD-9E4D-4A39-A3C2-65065540EEF8}" destId="{A8D49AB1-FCCB-4A66-87E3-46EE6E5D3F06}" srcOrd="0" destOrd="0" presId="urn:microsoft.com/office/officeart/2005/8/layout/hierarchy1"/>
    <dgm:cxn modelId="{9544E441-95C7-4AAA-B470-1FE414637F2B}" type="presParOf" srcId="{A8D49AB1-FCCB-4A66-87E3-46EE6E5D3F06}" destId="{78F4209A-9836-4DDF-9C3E-3C38FB978C05}" srcOrd="0" destOrd="0" presId="urn:microsoft.com/office/officeart/2005/8/layout/hierarchy1"/>
    <dgm:cxn modelId="{7D40C613-7275-4AE4-BAB7-D98A2E3E4256}" type="presParOf" srcId="{78F4209A-9836-4DDF-9C3E-3C38FB978C05}" destId="{634CF58D-F7AB-4AA6-A217-4554252AEB31}" srcOrd="0" destOrd="0" presId="urn:microsoft.com/office/officeart/2005/8/layout/hierarchy1"/>
    <dgm:cxn modelId="{38A6C233-1E89-4C1B-8F51-539481A87547}" type="presParOf" srcId="{78F4209A-9836-4DDF-9C3E-3C38FB978C05}" destId="{17CAB8C3-90F1-47E2-BC16-CFC025ECE8AE}" srcOrd="1" destOrd="0" presId="urn:microsoft.com/office/officeart/2005/8/layout/hierarchy1"/>
    <dgm:cxn modelId="{52FA91A2-DCB5-42EA-8CCE-6413322BFD08}" type="presParOf" srcId="{A8D49AB1-FCCB-4A66-87E3-46EE6E5D3F06}" destId="{F4A70F9B-660B-4ACC-A696-D564FCE17C17}" srcOrd="1" destOrd="0" presId="urn:microsoft.com/office/officeart/2005/8/layout/hierarchy1"/>
    <dgm:cxn modelId="{C90F2219-401F-42E4-AE70-4296A4F5ED18}" type="presParOf" srcId="{F4A70F9B-660B-4ACC-A696-D564FCE17C17}" destId="{1CAC41A8-C521-4E7E-A4BC-C0ABBD33128B}" srcOrd="0" destOrd="0" presId="urn:microsoft.com/office/officeart/2005/8/layout/hierarchy1"/>
    <dgm:cxn modelId="{59A4195F-0451-40E8-ACE7-634EA21DC953}" type="presParOf" srcId="{F4A70F9B-660B-4ACC-A696-D564FCE17C17}" destId="{522666DA-68FC-4A22-BE43-ABA17B021AED}" srcOrd="1" destOrd="0" presId="urn:microsoft.com/office/officeart/2005/8/layout/hierarchy1"/>
    <dgm:cxn modelId="{FA3FC792-A066-4DAB-B6C4-3FA09A601948}" type="presParOf" srcId="{522666DA-68FC-4A22-BE43-ABA17B021AED}" destId="{ACBFCA32-39ED-4FC7-8040-F938083EDED4}" srcOrd="0" destOrd="0" presId="urn:microsoft.com/office/officeart/2005/8/layout/hierarchy1"/>
    <dgm:cxn modelId="{B29032AC-B46F-4D50-8506-168A76FB9C99}" type="presParOf" srcId="{ACBFCA32-39ED-4FC7-8040-F938083EDED4}" destId="{12D4EBF3-2778-432D-AAA1-AC38A6F8D751}" srcOrd="0" destOrd="0" presId="urn:microsoft.com/office/officeart/2005/8/layout/hierarchy1"/>
    <dgm:cxn modelId="{41449170-FD02-49E9-B937-F858AF7CC3E6}" type="presParOf" srcId="{ACBFCA32-39ED-4FC7-8040-F938083EDED4}" destId="{1B127E42-DB75-45C1-AF6D-EA5CE7BE8A33}" srcOrd="1" destOrd="0" presId="urn:microsoft.com/office/officeart/2005/8/layout/hierarchy1"/>
    <dgm:cxn modelId="{9CE6B6EF-48FD-47E2-9675-66A1D86F6EDF}" type="presParOf" srcId="{522666DA-68FC-4A22-BE43-ABA17B021AED}" destId="{651DF259-5C7B-47F1-B1AF-FAE9B4687F2F}" srcOrd="1" destOrd="0" presId="urn:microsoft.com/office/officeart/2005/8/layout/hierarchy1"/>
    <dgm:cxn modelId="{1CBC3073-BB03-4026-B3B5-2CB7F3662763}" type="presParOf" srcId="{F4A70F9B-660B-4ACC-A696-D564FCE17C17}" destId="{248CFDA7-59EB-4C1B-A0BB-362FFA560463}" srcOrd="2" destOrd="0" presId="urn:microsoft.com/office/officeart/2005/8/layout/hierarchy1"/>
    <dgm:cxn modelId="{206CF170-E173-4E49-95C0-A509E7D18F14}" type="presParOf" srcId="{F4A70F9B-660B-4ACC-A696-D564FCE17C17}" destId="{1F4BA3FA-0E60-4527-B4E9-32EC1CF0279D}" srcOrd="3" destOrd="0" presId="urn:microsoft.com/office/officeart/2005/8/layout/hierarchy1"/>
    <dgm:cxn modelId="{F9B88B1D-0EC7-4DB4-9957-D8824B997310}" type="presParOf" srcId="{1F4BA3FA-0E60-4527-B4E9-32EC1CF0279D}" destId="{BDBF142C-3F25-4A8F-8A98-C1BA23FEDD36}" srcOrd="0" destOrd="0" presId="urn:microsoft.com/office/officeart/2005/8/layout/hierarchy1"/>
    <dgm:cxn modelId="{3E2F5DBD-259C-4D9B-A3E4-36BB6EE7ACF5}" type="presParOf" srcId="{BDBF142C-3F25-4A8F-8A98-C1BA23FEDD36}" destId="{96892A5C-57AB-4E40-8A84-40A3B40D1EFA}" srcOrd="0" destOrd="0" presId="urn:microsoft.com/office/officeart/2005/8/layout/hierarchy1"/>
    <dgm:cxn modelId="{84C0027C-5A1E-4EC9-827A-0A8F1B8749CB}" type="presParOf" srcId="{BDBF142C-3F25-4A8F-8A98-C1BA23FEDD36}" destId="{EBC9F95C-A595-4479-8AA2-3C202F3A68AB}" srcOrd="1" destOrd="0" presId="urn:microsoft.com/office/officeart/2005/8/layout/hierarchy1"/>
    <dgm:cxn modelId="{4668E927-2B6B-4917-90F8-F70DFD0CC9D4}" type="presParOf" srcId="{1F4BA3FA-0E60-4527-B4E9-32EC1CF0279D}" destId="{9E02B13A-3CA0-4CE6-8D88-0812B1D3E71B}" srcOrd="1" destOrd="0" presId="urn:microsoft.com/office/officeart/2005/8/layout/hierarchy1"/>
    <dgm:cxn modelId="{05CBB5B1-3EBD-4C92-8967-635E276C188E}" type="presParOf" srcId="{F4A70F9B-660B-4ACC-A696-D564FCE17C17}" destId="{5B1C9754-D45B-4A9B-B388-37F6CE35A30F}" srcOrd="4" destOrd="0" presId="urn:microsoft.com/office/officeart/2005/8/layout/hierarchy1"/>
    <dgm:cxn modelId="{A8467AFA-CF2D-4C2B-9C0C-0B1EA182B8A8}" type="presParOf" srcId="{F4A70F9B-660B-4ACC-A696-D564FCE17C17}" destId="{7F31B601-660D-407D-9887-CA6C48AAD4CE}" srcOrd="5" destOrd="0" presId="urn:microsoft.com/office/officeart/2005/8/layout/hierarchy1"/>
    <dgm:cxn modelId="{E350C4DA-4575-4461-8CE9-3C3F6FFB6F6D}" type="presParOf" srcId="{7F31B601-660D-407D-9887-CA6C48AAD4CE}" destId="{7E4AA958-A909-4B98-A9FD-91548EB629D3}" srcOrd="0" destOrd="0" presId="urn:microsoft.com/office/officeart/2005/8/layout/hierarchy1"/>
    <dgm:cxn modelId="{5F696A10-1DAB-4D06-9048-FF2BA71E5ACC}" type="presParOf" srcId="{7E4AA958-A909-4B98-A9FD-91548EB629D3}" destId="{0557EEA0-13D5-4A5E-BD65-DC9F600363E3}" srcOrd="0" destOrd="0" presId="urn:microsoft.com/office/officeart/2005/8/layout/hierarchy1"/>
    <dgm:cxn modelId="{C0962817-5D1D-4E48-AEC2-BC1C0E1090EF}" type="presParOf" srcId="{7E4AA958-A909-4B98-A9FD-91548EB629D3}" destId="{4A0F3ED5-52F0-4EF8-8970-223EF08A762F}" srcOrd="1" destOrd="0" presId="urn:microsoft.com/office/officeart/2005/8/layout/hierarchy1"/>
    <dgm:cxn modelId="{1BF139C8-7902-4FBB-BB32-3BB73EFECF98}" type="presParOf" srcId="{7F31B601-660D-407D-9887-CA6C48AAD4CE}" destId="{D30633E1-005A-4C15-B31F-0D875D9C0955}" srcOrd="1" destOrd="0" presId="urn:microsoft.com/office/officeart/2005/8/layout/hierarchy1"/>
    <dgm:cxn modelId="{08E117EF-073A-4BAE-9E55-6C93207E5D30}" type="presParOf" srcId="{F4A70F9B-660B-4ACC-A696-D564FCE17C17}" destId="{F609C4FC-0F06-42C9-AC34-278FDCB6BD31}" srcOrd="6" destOrd="0" presId="urn:microsoft.com/office/officeart/2005/8/layout/hierarchy1"/>
    <dgm:cxn modelId="{234FD05D-2F88-4BF1-8E63-1FECD5FA9863}" type="presParOf" srcId="{F4A70F9B-660B-4ACC-A696-D564FCE17C17}" destId="{88FAF6C9-4C45-45A4-8DBF-B2F24E27DA2F}" srcOrd="7" destOrd="0" presId="urn:microsoft.com/office/officeart/2005/8/layout/hierarchy1"/>
    <dgm:cxn modelId="{4EFF1DFE-F402-44B7-8A78-377B6EE09AC5}" type="presParOf" srcId="{88FAF6C9-4C45-45A4-8DBF-B2F24E27DA2F}" destId="{065DF2A3-0486-4E7E-9E5B-C35EA6A70B4D}" srcOrd="0" destOrd="0" presId="urn:microsoft.com/office/officeart/2005/8/layout/hierarchy1"/>
    <dgm:cxn modelId="{4547121A-09EC-41FF-B44E-C9E77C9CE2C4}" type="presParOf" srcId="{065DF2A3-0486-4E7E-9E5B-C35EA6A70B4D}" destId="{8A179E42-630C-48AF-8D2C-8665B619EE76}" srcOrd="0" destOrd="0" presId="urn:microsoft.com/office/officeart/2005/8/layout/hierarchy1"/>
    <dgm:cxn modelId="{D3E0CB7C-9BCD-4F2D-B393-04A9F1AAB31A}" type="presParOf" srcId="{065DF2A3-0486-4E7E-9E5B-C35EA6A70B4D}" destId="{E3EBAF53-7EBD-4B75-8C55-14F7F8B5848F}" srcOrd="1" destOrd="0" presId="urn:microsoft.com/office/officeart/2005/8/layout/hierarchy1"/>
    <dgm:cxn modelId="{40A32C9F-9D4F-48FC-9F54-A205205A41D7}" type="presParOf" srcId="{88FAF6C9-4C45-45A4-8DBF-B2F24E27DA2F}" destId="{316601C7-6182-4814-9ADB-2427648344C8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64904F-69CD-4CA5-BEDF-A7E5F0E4CA7C}" type="doc">
      <dgm:prSet loTypeId="urn:microsoft.com/office/officeart/2005/8/layout/vList6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1102691-06B1-459E-8DAB-58FC8273C6C9}">
      <dgm:prSet phldrT="[Текст]"/>
      <dgm:spPr/>
      <dgm:t>
        <a:bodyPr/>
        <a:lstStyle/>
        <a:p>
          <a:r>
            <a:rPr lang="ru-RU" dirty="0" smtClean="0"/>
            <a:t>ФЕДЕРАЛЬНЫЕ</a:t>
          </a:r>
          <a:endParaRPr lang="ru-RU" dirty="0"/>
        </a:p>
      </dgm:t>
    </dgm:pt>
    <dgm:pt modelId="{299BEE71-1E41-4B80-90EC-8504DB80FBB6}" type="parTrans" cxnId="{B42A77FD-F034-4B4B-A7DD-02BF3892338C}">
      <dgm:prSet/>
      <dgm:spPr/>
      <dgm:t>
        <a:bodyPr/>
        <a:lstStyle/>
        <a:p>
          <a:endParaRPr lang="ru-RU"/>
        </a:p>
      </dgm:t>
    </dgm:pt>
    <dgm:pt modelId="{026B7C12-4F6E-4E87-88FE-69ABDC36C523}" type="sibTrans" cxnId="{B42A77FD-F034-4B4B-A7DD-02BF3892338C}">
      <dgm:prSet/>
      <dgm:spPr/>
      <dgm:t>
        <a:bodyPr/>
        <a:lstStyle/>
        <a:p>
          <a:endParaRPr lang="ru-RU"/>
        </a:p>
      </dgm:t>
    </dgm:pt>
    <dgm:pt modelId="{EC77002F-06E9-48C8-85E5-14472872F8B2}">
      <dgm:prSet phldrT="[Текст]" custT="1"/>
      <dgm:spPr/>
      <dgm:t>
        <a:bodyPr/>
        <a:lstStyle/>
        <a:p>
          <a:r>
            <a:rPr lang="ru-RU" sz="900" dirty="0" smtClean="0"/>
            <a:t>Конституция РФ (1993 г.)</a:t>
          </a:r>
          <a:endParaRPr lang="ru-RU" sz="900" dirty="0"/>
        </a:p>
      </dgm:t>
    </dgm:pt>
    <dgm:pt modelId="{C4F2428F-44D1-4432-B9A0-773164C51555}" type="parTrans" cxnId="{466C8E6E-CF2A-44BC-8E4D-4B605D1D8670}">
      <dgm:prSet/>
      <dgm:spPr/>
      <dgm:t>
        <a:bodyPr/>
        <a:lstStyle/>
        <a:p>
          <a:endParaRPr lang="ru-RU"/>
        </a:p>
      </dgm:t>
    </dgm:pt>
    <dgm:pt modelId="{572721EB-B754-4534-A25F-096F0623A483}" type="sibTrans" cxnId="{466C8E6E-CF2A-44BC-8E4D-4B605D1D8670}">
      <dgm:prSet/>
      <dgm:spPr/>
      <dgm:t>
        <a:bodyPr/>
        <a:lstStyle/>
        <a:p>
          <a:endParaRPr lang="ru-RU"/>
        </a:p>
      </dgm:t>
    </dgm:pt>
    <dgm:pt modelId="{9A3A47DF-E64B-4F0D-A8C8-9A970411F588}">
      <dgm:prSet custT="1"/>
      <dgm:spPr/>
      <dgm:t>
        <a:bodyPr/>
        <a:lstStyle/>
        <a:p>
          <a:r>
            <a:rPr lang="ru-RU" sz="900" dirty="0" smtClean="0"/>
            <a:t> Федеральный закон  «О библиотечном деле» (29.12.1994 г. 378-ФЗ)</a:t>
          </a:r>
          <a:endParaRPr lang="ru-RU" sz="900" dirty="0"/>
        </a:p>
      </dgm:t>
    </dgm:pt>
    <dgm:pt modelId="{B02095B5-CCE4-4794-A6E9-3CBBB5C43C56}" type="parTrans" cxnId="{6044B4C5-F165-48A8-8CF0-5038CE107FA4}">
      <dgm:prSet/>
      <dgm:spPr/>
      <dgm:t>
        <a:bodyPr/>
        <a:lstStyle/>
        <a:p>
          <a:endParaRPr lang="ru-RU"/>
        </a:p>
      </dgm:t>
    </dgm:pt>
    <dgm:pt modelId="{915D07DF-09CB-44D1-A914-9663F0FDE927}" type="sibTrans" cxnId="{6044B4C5-F165-48A8-8CF0-5038CE107FA4}">
      <dgm:prSet/>
      <dgm:spPr/>
      <dgm:t>
        <a:bodyPr/>
        <a:lstStyle/>
        <a:p>
          <a:endParaRPr lang="ru-RU"/>
        </a:p>
      </dgm:t>
    </dgm:pt>
    <dgm:pt modelId="{DFD7BF10-A1E9-4372-B13A-EC78DF7C2055}">
      <dgm:prSet custT="1"/>
      <dgm:spPr/>
      <dgm:t>
        <a:bodyPr/>
        <a:lstStyle/>
        <a:p>
          <a:r>
            <a:rPr lang="ru-RU" sz="900" dirty="0" smtClean="0"/>
            <a:t> Письмо Министерства общего и профессионального образования РФ «Примерное положение о библиотеке образовательного учреждения» 23.03.2004 г. за № 14-51-70/13)</a:t>
          </a:r>
          <a:endParaRPr lang="ru-RU" sz="900" dirty="0"/>
        </a:p>
      </dgm:t>
    </dgm:pt>
    <dgm:pt modelId="{699F1970-7D5D-4528-A827-64A8AECF6F8D}" type="parTrans" cxnId="{8DC8E40D-B427-4DE3-8CFF-D8FC28B11EAA}">
      <dgm:prSet/>
      <dgm:spPr/>
      <dgm:t>
        <a:bodyPr/>
        <a:lstStyle/>
        <a:p>
          <a:endParaRPr lang="ru-RU"/>
        </a:p>
      </dgm:t>
    </dgm:pt>
    <dgm:pt modelId="{6D4F1C18-A0AA-4242-B518-CF40F1E2E64A}" type="sibTrans" cxnId="{8DC8E40D-B427-4DE3-8CFF-D8FC28B11EAA}">
      <dgm:prSet/>
      <dgm:spPr/>
      <dgm:t>
        <a:bodyPr/>
        <a:lstStyle/>
        <a:p>
          <a:endParaRPr lang="ru-RU"/>
        </a:p>
      </dgm:t>
    </dgm:pt>
    <dgm:pt modelId="{E432D4AD-9361-47CB-AAA5-0BF24FAF79E3}">
      <dgm:prSet custT="1"/>
      <dgm:spPr/>
      <dgm:t>
        <a:bodyPr/>
        <a:lstStyle/>
        <a:p>
          <a:r>
            <a:rPr lang="ru-RU" sz="900" dirty="0" smtClean="0"/>
            <a:t>8.Закон «Об образовании и ФГОС общего образования»(2009г.) ст.27</a:t>
          </a:r>
          <a:endParaRPr lang="ru-RU" sz="900" dirty="0"/>
        </a:p>
      </dgm:t>
    </dgm:pt>
    <dgm:pt modelId="{63B5DE98-03E6-4E3D-A8B8-5229AC6CB9AA}" type="parTrans" cxnId="{A8DC04BB-BBD8-4363-BC0A-83023B03931E}">
      <dgm:prSet/>
      <dgm:spPr/>
      <dgm:t>
        <a:bodyPr/>
        <a:lstStyle/>
        <a:p>
          <a:endParaRPr lang="ru-RU"/>
        </a:p>
      </dgm:t>
    </dgm:pt>
    <dgm:pt modelId="{0CA326D3-2025-4594-A934-AEB95A20FF06}" type="sibTrans" cxnId="{A8DC04BB-BBD8-4363-BC0A-83023B03931E}">
      <dgm:prSet/>
      <dgm:spPr/>
      <dgm:t>
        <a:bodyPr/>
        <a:lstStyle/>
        <a:p>
          <a:endParaRPr lang="ru-RU"/>
        </a:p>
      </dgm:t>
    </dgm:pt>
    <dgm:pt modelId="{F7ED2A90-7DAF-4668-97AA-006643B457B6}">
      <dgm:prSet custT="1"/>
      <dgm:spPr/>
      <dgm:t>
        <a:bodyPr/>
        <a:lstStyle/>
        <a:p>
          <a:r>
            <a:rPr lang="ru-RU" sz="900" dirty="0" smtClean="0"/>
            <a:t> Концепция развития ШБ ФГОС (текст) от 30 марта 2016г. №366 (обеспечивает единство образовательного пространства и преемственность)</a:t>
          </a:r>
          <a:endParaRPr lang="ru-RU" sz="900" dirty="0"/>
        </a:p>
      </dgm:t>
    </dgm:pt>
    <dgm:pt modelId="{3958E7EF-1276-4640-9B5F-7EEBF9AF665E}" type="parTrans" cxnId="{2F5AD933-2D03-4A73-9E0A-C39E3C3A32B8}">
      <dgm:prSet/>
      <dgm:spPr/>
      <dgm:t>
        <a:bodyPr/>
        <a:lstStyle/>
        <a:p>
          <a:endParaRPr lang="ru-RU"/>
        </a:p>
      </dgm:t>
    </dgm:pt>
    <dgm:pt modelId="{BA407A13-8CA8-4DA5-A0E5-8EAEC2ECF7E7}" type="sibTrans" cxnId="{2F5AD933-2D03-4A73-9E0A-C39E3C3A32B8}">
      <dgm:prSet/>
      <dgm:spPr/>
      <dgm:t>
        <a:bodyPr/>
        <a:lstStyle/>
        <a:p>
          <a:endParaRPr lang="ru-RU"/>
        </a:p>
      </dgm:t>
    </dgm:pt>
    <dgm:pt modelId="{1E4648B8-E979-4DE6-8DBD-AB9C0154DF7F}">
      <dgm:prSet custT="1"/>
      <dgm:spPr/>
      <dgm:t>
        <a:bodyPr/>
        <a:lstStyle/>
        <a:p>
          <a:r>
            <a:rPr lang="ru-RU" sz="900" dirty="0" smtClean="0"/>
            <a:t> ФЗ от 29.12.2013г. №273-ФЗ «Об образовании в РФ» ст.18. п.1 (о наличии библиотеки в ОУ и её комплектовании учебными </a:t>
          </a:r>
          <a:r>
            <a:rPr lang="ru-RU" sz="900" dirty="0" err="1" smtClean="0"/>
            <a:t>пособиями,периодикой,метод</a:t>
          </a:r>
          <a:r>
            <a:rPr lang="ru-RU" sz="900" dirty="0" smtClean="0"/>
            <a:t>/изданиями)</a:t>
          </a:r>
          <a:endParaRPr lang="ru-RU" sz="900" dirty="0"/>
        </a:p>
      </dgm:t>
    </dgm:pt>
    <dgm:pt modelId="{A63AA531-2E6A-402D-97BC-CCC328CDA44E}" type="parTrans" cxnId="{5E860FA7-933E-4ED0-A3BB-AF1E25E91091}">
      <dgm:prSet/>
      <dgm:spPr/>
      <dgm:t>
        <a:bodyPr/>
        <a:lstStyle/>
        <a:p>
          <a:endParaRPr lang="ru-RU"/>
        </a:p>
      </dgm:t>
    </dgm:pt>
    <dgm:pt modelId="{1D3C54AB-3634-415C-95F8-78044EED9F2F}" type="sibTrans" cxnId="{5E860FA7-933E-4ED0-A3BB-AF1E25E91091}">
      <dgm:prSet/>
      <dgm:spPr/>
      <dgm:t>
        <a:bodyPr/>
        <a:lstStyle/>
        <a:p>
          <a:endParaRPr lang="ru-RU"/>
        </a:p>
      </dgm:t>
    </dgm:pt>
    <dgm:pt modelId="{2A01B349-2824-48B4-A3D7-A006E1CD8EC0}">
      <dgm:prSet custT="1"/>
      <dgm:spPr/>
      <dgm:t>
        <a:bodyPr/>
        <a:lstStyle/>
        <a:p>
          <a:r>
            <a:rPr lang="ru-RU" sz="900" dirty="0" smtClean="0"/>
            <a:t> Закон «О библиотечном деле» №151-ФЗ</a:t>
          </a:r>
          <a:endParaRPr lang="ru-RU" sz="900" dirty="0"/>
        </a:p>
      </dgm:t>
    </dgm:pt>
    <dgm:pt modelId="{EA5B28E5-23F9-4F61-BA10-59F58D5E4299}" type="parTrans" cxnId="{1745CD1C-21E7-42B2-B3D8-597D9EB6E6B5}">
      <dgm:prSet/>
      <dgm:spPr/>
      <dgm:t>
        <a:bodyPr/>
        <a:lstStyle/>
        <a:p>
          <a:endParaRPr lang="ru-RU"/>
        </a:p>
      </dgm:t>
    </dgm:pt>
    <dgm:pt modelId="{38A12B96-972C-4616-AED4-BDDA794D2F9F}" type="sibTrans" cxnId="{1745CD1C-21E7-42B2-B3D8-597D9EB6E6B5}">
      <dgm:prSet/>
      <dgm:spPr/>
      <dgm:t>
        <a:bodyPr/>
        <a:lstStyle/>
        <a:p>
          <a:endParaRPr lang="ru-RU"/>
        </a:p>
      </dgm:t>
    </dgm:pt>
    <dgm:pt modelId="{EFDB71F6-8847-4CA4-BB52-B81C8B7B108D}">
      <dgm:prSet custT="1"/>
      <dgm:spPr/>
      <dgm:t>
        <a:bodyPr/>
        <a:lstStyle/>
        <a:p>
          <a:r>
            <a:rPr lang="ru-RU" sz="900" dirty="0" smtClean="0"/>
            <a:t> Приказ министерства образования Хабаровского края «Об утверждении порядка учёта библиотечных фондов библиотек ОУ» от 19.06.2003 №498</a:t>
          </a:r>
          <a:endParaRPr lang="ru-RU" sz="900" dirty="0"/>
        </a:p>
      </dgm:t>
    </dgm:pt>
    <dgm:pt modelId="{514A7130-4191-4E08-A833-14F9413AA828}" type="parTrans" cxnId="{E7F256AE-3D33-4746-A015-2389B0EAF0F9}">
      <dgm:prSet/>
      <dgm:spPr/>
      <dgm:t>
        <a:bodyPr/>
        <a:lstStyle/>
        <a:p>
          <a:endParaRPr lang="ru-RU"/>
        </a:p>
      </dgm:t>
    </dgm:pt>
    <dgm:pt modelId="{1206BEB2-9C4F-40FF-A6A5-BB145C036539}" type="sibTrans" cxnId="{E7F256AE-3D33-4746-A015-2389B0EAF0F9}">
      <dgm:prSet/>
      <dgm:spPr/>
      <dgm:t>
        <a:bodyPr/>
        <a:lstStyle/>
        <a:p>
          <a:endParaRPr lang="ru-RU"/>
        </a:p>
      </dgm:t>
    </dgm:pt>
    <dgm:pt modelId="{74CB3ADF-9273-46E7-A77A-72D55776D9F2}">
      <dgm:prSet custT="1"/>
      <dgm:spPr/>
      <dgm:t>
        <a:bodyPr/>
        <a:lstStyle/>
        <a:p>
          <a:r>
            <a:rPr lang="ru-RU" sz="900" dirty="0" smtClean="0"/>
            <a:t>Приложение 1 к приказу министра образования Хабаровского края  от 19.06.2003г. №498 «Порядок учёта библиотечных фондов библиотек ОУ»</a:t>
          </a:r>
          <a:endParaRPr lang="ru-RU" sz="900" dirty="0"/>
        </a:p>
      </dgm:t>
    </dgm:pt>
    <dgm:pt modelId="{EE4CD005-12FB-4FDA-A688-31B126A037D0}" type="parTrans" cxnId="{17412FAC-CF88-4C9D-8B04-0F6A04318ACE}">
      <dgm:prSet/>
      <dgm:spPr/>
      <dgm:t>
        <a:bodyPr/>
        <a:lstStyle/>
        <a:p>
          <a:endParaRPr lang="ru-RU"/>
        </a:p>
      </dgm:t>
    </dgm:pt>
    <dgm:pt modelId="{96E14517-C014-4166-951B-3CB67B5DE693}" type="sibTrans" cxnId="{17412FAC-CF88-4C9D-8B04-0F6A04318ACE}">
      <dgm:prSet/>
      <dgm:spPr/>
      <dgm:t>
        <a:bodyPr/>
        <a:lstStyle/>
        <a:p>
          <a:endParaRPr lang="ru-RU"/>
        </a:p>
      </dgm:t>
    </dgm:pt>
    <dgm:pt modelId="{0F0DCA4E-EE84-4BDF-BEF3-5740846B9111}">
      <dgm:prSet custT="1"/>
      <dgm:spPr/>
      <dgm:t>
        <a:bodyPr/>
        <a:lstStyle/>
        <a:p>
          <a:r>
            <a:rPr lang="ru-RU" sz="900" dirty="0" smtClean="0"/>
            <a:t>Приложение 2 к приказу министра образования Хабаровского края  от 19.06.2003г. №498 «Порядок учёта библиотечного  фонда учебников  ОУ»</a:t>
          </a:r>
          <a:endParaRPr lang="ru-RU" sz="900" dirty="0"/>
        </a:p>
      </dgm:t>
    </dgm:pt>
    <dgm:pt modelId="{72D8E671-3F3D-48AC-9FF8-38A13898E4C3}" type="parTrans" cxnId="{78169249-C695-482B-A52D-2E96C6C00639}">
      <dgm:prSet/>
      <dgm:spPr/>
      <dgm:t>
        <a:bodyPr/>
        <a:lstStyle/>
        <a:p>
          <a:endParaRPr lang="ru-RU"/>
        </a:p>
      </dgm:t>
    </dgm:pt>
    <dgm:pt modelId="{5DFA4775-C0BC-44A6-8C4F-511B74340D87}" type="sibTrans" cxnId="{78169249-C695-482B-A52D-2E96C6C00639}">
      <dgm:prSet/>
      <dgm:spPr/>
      <dgm:t>
        <a:bodyPr/>
        <a:lstStyle/>
        <a:p>
          <a:endParaRPr lang="ru-RU"/>
        </a:p>
      </dgm:t>
    </dgm:pt>
    <dgm:pt modelId="{DA29C249-3BF9-4158-A17A-C08CD3ED81A4}">
      <dgm:prSet custT="1"/>
      <dgm:spPr/>
      <dgm:t>
        <a:bodyPr/>
        <a:lstStyle/>
        <a:p>
          <a:r>
            <a:rPr lang="ru-RU" sz="900" dirty="0" smtClean="0"/>
            <a:t> Приказ Минкультуры РФ от 8 октября 2012г. №1077 «Об утверждении порядка учета документов, входящих в состав библиотечного фонда»</a:t>
          </a:r>
          <a:endParaRPr lang="ru-RU" sz="900" dirty="0"/>
        </a:p>
      </dgm:t>
    </dgm:pt>
    <dgm:pt modelId="{9AC28371-FE4F-429C-8E3A-9C89106A5632}" type="parTrans" cxnId="{4BF00E20-FF9F-448D-89AC-20282E5E7953}">
      <dgm:prSet/>
      <dgm:spPr/>
      <dgm:t>
        <a:bodyPr/>
        <a:lstStyle/>
        <a:p>
          <a:endParaRPr lang="ru-RU"/>
        </a:p>
      </dgm:t>
    </dgm:pt>
    <dgm:pt modelId="{0A4B0351-ED34-4960-8ED9-AAD8D69681B9}" type="sibTrans" cxnId="{4BF00E20-FF9F-448D-89AC-20282E5E7953}">
      <dgm:prSet/>
      <dgm:spPr/>
      <dgm:t>
        <a:bodyPr/>
        <a:lstStyle/>
        <a:p>
          <a:endParaRPr lang="ru-RU"/>
        </a:p>
      </dgm:t>
    </dgm:pt>
    <dgm:pt modelId="{B7E66909-E0BD-4E2C-980D-B538637F2E65}">
      <dgm:prSet custT="1"/>
      <dgm:spPr/>
      <dgm:t>
        <a:bodyPr/>
        <a:lstStyle/>
        <a:p>
          <a:r>
            <a:rPr lang="ru-RU" sz="900" dirty="0" smtClean="0"/>
            <a:t> Письмо </a:t>
          </a:r>
          <a:r>
            <a:rPr lang="ru-RU" sz="900" dirty="0" err="1" smtClean="0"/>
            <a:t>Минобрнауки</a:t>
          </a:r>
          <a:r>
            <a:rPr lang="ru-RU" sz="900" dirty="0" smtClean="0"/>
            <a:t> России от 14.04.2016г. «О списках рекомендуемых произведений» от 16.01.2013г. «Перечень «100 книг» по </a:t>
          </a:r>
          <a:r>
            <a:rPr lang="ru-RU" sz="900" dirty="0" err="1" smtClean="0"/>
            <a:t>истории,культуре</a:t>
          </a:r>
          <a:r>
            <a:rPr lang="ru-RU" sz="900" dirty="0" smtClean="0"/>
            <a:t> и литературе народов РФ»(фонд дополнительной литературы)</a:t>
          </a:r>
          <a:endParaRPr lang="ru-RU" sz="900" dirty="0"/>
        </a:p>
      </dgm:t>
    </dgm:pt>
    <dgm:pt modelId="{F0C7786D-FD38-4A08-A81E-558A736CB57B}" type="parTrans" cxnId="{1BADC38B-FD90-4D79-BF9F-EE6315E081BD}">
      <dgm:prSet/>
      <dgm:spPr/>
      <dgm:t>
        <a:bodyPr/>
        <a:lstStyle/>
        <a:p>
          <a:endParaRPr lang="ru-RU"/>
        </a:p>
      </dgm:t>
    </dgm:pt>
    <dgm:pt modelId="{BCC63D00-CACF-4AF6-8174-A7739BBD4963}" type="sibTrans" cxnId="{1BADC38B-FD90-4D79-BF9F-EE6315E081BD}">
      <dgm:prSet/>
      <dgm:spPr/>
      <dgm:t>
        <a:bodyPr/>
        <a:lstStyle/>
        <a:p>
          <a:endParaRPr lang="ru-RU"/>
        </a:p>
      </dgm:t>
    </dgm:pt>
    <dgm:pt modelId="{7986E572-CB05-4AA0-9539-5A0226584979}">
      <dgm:prSet custT="1"/>
      <dgm:spPr/>
      <dgm:t>
        <a:bodyPr/>
        <a:lstStyle/>
        <a:p>
          <a:r>
            <a:rPr lang="ru-RU" sz="900" dirty="0" smtClean="0"/>
            <a:t> Закон «Об информации, информатизации и защите информации №149-ФЗ</a:t>
          </a:r>
          <a:endParaRPr lang="ru-RU" sz="900" dirty="0"/>
        </a:p>
      </dgm:t>
    </dgm:pt>
    <dgm:pt modelId="{BE9116B7-FF64-43BC-A02E-8DD2D625FA80}" type="parTrans" cxnId="{E9286E92-4147-49B1-A00D-A111E610B258}">
      <dgm:prSet/>
      <dgm:spPr/>
      <dgm:t>
        <a:bodyPr/>
        <a:lstStyle/>
        <a:p>
          <a:endParaRPr lang="ru-RU"/>
        </a:p>
      </dgm:t>
    </dgm:pt>
    <dgm:pt modelId="{EFEE58A4-4BFE-4FCC-B46D-0C8B2663B998}" type="sibTrans" cxnId="{E9286E92-4147-49B1-A00D-A111E610B258}">
      <dgm:prSet/>
      <dgm:spPr/>
      <dgm:t>
        <a:bodyPr/>
        <a:lstStyle/>
        <a:p>
          <a:endParaRPr lang="ru-RU"/>
        </a:p>
      </dgm:t>
    </dgm:pt>
    <dgm:pt modelId="{2841C439-D2BA-4E5E-A6EB-C04BC214E890}">
      <dgm:prSet custT="1"/>
      <dgm:spPr/>
      <dgm:t>
        <a:bodyPr/>
        <a:lstStyle/>
        <a:p>
          <a:r>
            <a:rPr lang="ru-RU" sz="900" dirty="0" smtClean="0"/>
            <a:t> Закон «О противодействии экстремистской деятельности» №114-ФЗ</a:t>
          </a:r>
          <a:endParaRPr lang="ru-RU" sz="900" dirty="0"/>
        </a:p>
      </dgm:t>
    </dgm:pt>
    <dgm:pt modelId="{D5D3E1E7-2893-4D81-A281-3FD253845CEE}" type="parTrans" cxnId="{C0A216CA-6DDF-4DC0-8C16-94D92B212F98}">
      <dgm:prSet/>
      <dgm:spPr/>
      <dgm:t>
        <a:bodyPr/>
        <a:lstStyle/>
        <a:p>
          <a:endParaRPr lang="ru-RU"/>
        </a:p>
      </dgm:t>
    </dgm:pt>
    <dgm:pt modelId="{BF70D169-ECA8-4B83-8902-93698237B870}" type="sibTrans" cxnId="{C0A216CA-6DDF-4DC0-8C16-94D92B212F98}">
      <dgm:prSet/>
      <dgm:spPr/>
      <dgm:t>
        <a:bodyPr/>
        <a:lstStyle/>
        <a:p>
          <a:endParaRPr lang="ru-RU"/>
        </a:p>
      </dgm:t>
    </dgm:pt>
    <dgm:pt modelId="{7879FB1F-D0DD-44A0-B3CC-A07CF1A526AB}" type="pres">
      <dgm:prSet presAssocID="{4564904F-69CD-4CA5-BEDF-A7E5F0E4CA7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3F6D3EC-218A-483A-A7CB-943C57BC743E}" type="pres">
      <dgm:prSet presAssocID="{51102691-06B1-459E-8DAB-58FC8273C6C9}" presName="linNode" presStyleCnt="0"/>
      <dgm:spPr/>
    </dgm:pt>
    <dgm:pt modelId="{DD4E21BB-5375-4447-8636-4CE909E4D20D}" type="pres">
      <dgm:prSet presAssocID="{51102691-06B1-459E-8DAB-58FC8273C6C9}" presName="parentShp" presStyleLbl="node1" presStyleIdx="0" presStyleCnt="1" custScaleX="571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79B416-E15C-47AC-A093-0F4D4458F5C7}" type="pres">
      <dgm:prSet presAssocID="{51102691-06B1-459E-8DAB-58FC8273C6C9}" presName="childShp" presStyleLbl="bgAccFollowNode1" presStyleIdx="0" presStyleCnt="1" custScaleX="1269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44B4C5-F165-48A8-8CF0-5038CE107FA4}" srcId="{51102691-06B1-459E-8DAB-58FC8273C6C9}" destId="{9A3A47DF-E64B-4F0D-A8C8-9A970411F588}" srcOrd="1" destOrd="0" parTransId="{B02095B5-CCE4-4794-A6E9-3CBBB5C43C56}" sibTransId="{915D07DF-09CB-44D1-A914-9663F0FDE927}"/>
    <dgm:cxn modelId="{2F5AD933-2D03-4A73-9E0A-C39E3C3A32B8}" srcId="{51102691-06B1-459E-8DAB-58FC8273C6C9}" destId="{F7ED2A90-7DAF-4668-97AA-006643B457B6}" srcOrd="4" destOrd="0" parTransId="{3958E7EF-1276-4640-9B5F-7EEBF9AF665E}" sibTransId="{BA407A13-8CA8-4DA5-A0E5-8EAEC2ECF7E7}"/>
    <dgm:cxn modelId="{466C8E6E-CF2A-44BC-8E4D-4B605D1D8670}" srcId="{51102691-06B1-459E-8DAB-58FC8273C6C9}" destId="{EC77002F-06E9-48C8-85E5-14472872F8B2}" srcOrd="0" destOrd="0" parTransId="{C4F2428F-44D1-4432-B9A0-773164C51555}" sibTransId="{572721EB-B754-4534-A25F-096F0623A483}"/>
    <dgm:cxn modelId="{9DBC6A8D-E4A1-468F-B9A7-4E0CC4E4EC90}" type="presOf" srcId="{51102691-06B1-459E-8DAB-58FC8273C6C9}" destId="{DD4E21BB-5375-4447-8636-4CE909E4D20D}" srcOrd="0" destOrd="0" presId="urn:microsoft.com/office/officeart/2005/8/layout/vList6"/>
    <dgm:cxn modelId="{D67174EA-AD51-4659-9140-9A31866651FC}" type="presOf" srcId="{4564904F-69CD-4CA5-BEDF-A7E5F0E4CA7C}" destId="{7879FB1F-D0DD-44A0-B3CC-A07CF1A526AB}" srcOrd="0" destOrd="0" presId="urn:microsoft.com/office/officeart/2005/8/layout/vList6"/>
    <dgm:cxn modelId="{B5A0B980-11C5-4D74-9E48-66DE46F3FEB7}" type="presOf" srcId="{2A01B349-2824-48B4-A3D7-A006E1CD8EC0}" destId="{3579B416-E15C-47AC-A093-0F4D4458F5C7}" srcOrd="0" destOrd="6" presId="urn:microsoft.com/office/officeart/2005/8/layout/vList6"/>
    <dgm:cxn modelId="{17412FAC-CF88-4C9D-8B04-0F6A04318ACE}" srcId="{51102691-06B1-459E-8DAB-58FC8273C6C9}" destId="{74CB3ADF-9273-46E7-A77A-72D55776D9F2}" srcOrd="8" destOrd="0" parTransId="{EE4CD005-12FB-4FDA-A688-31B126A037D0}" sibTransId="{96E14517-C014-4166-951B-3CB67B5DE693}"/>
    <dgm:cxn modelId="{63084AA4-D2B4-4D64-8547-81EEE63A9847}" type="presOf" srcId="{2841C439-D2BA-4E5E-A6EB-C04BC214E890}" destId="{3579B416-E15C-47AC-A093-0F4D4458F5C7}" srcOrd="0" destOrd="13" presId="urn:microsoft.com/office/officeart/2005/8/layout/vList6"/>
    <dgm:cxn modelId="{02F277FC-1399-47EE-88BD-6C9470FAAFCD}" type="presOf" srcId="{EC77002F-06E9-48C8-85E5-14472872F8B2}" destId="{3579B416-E15C-47AC-A093-0F4D4458F5C7}" srcOrd="0" destOrd="0" presId="urn:microsoft.com/office/officeart/2005/8/layout/vList6"/>
    <dgm:cxn modelId="{5E860FA7-933E-4ED0-A3BB-AF1E25E91091}" srcId="{51102691-06B1-459E-8DAB-58FC8273C6C9}" destId="{1E4648B8-E979-4DE6-8DBD-AB9C0154DF7F}" srcOrd="5" destOrd="0" parTransId="{A63AA531-2E6A-402D-97BC-CCC328CDA44E}" sibTransId="{1D3C54AB-3634-415C-95F8-78044EED9F2F}"/>
    <dgm:cxn modelId="{792918AB-ED39-4773-891C-83C2CC38DEAF}" type="presOf" srcId="{7986E572-CB05-4AA0-9539-5A0226584979}" destId="{3579B416-E15C-47AC-A093-0F4D4458F5C7}" srcOrd="0" destOrd="12" presId="urn:microsoft.com/office/officeart/2005/8/layout/vList6"/>
    <dgm:cxn modelId="{9B4F16EE-BC28-40BC-AD8D-25C7DACBF4E4}" type="presOf" srcId="{F7ED2A90-7DAF-4668-97AA-006643B457B6}" destId="{3579B416-E15C-47AC-A093-0F4D4458F5C7}" srcOrd="0" destOrd="4" presId="urn:microsoft.com/office/officeart/2005/8/layout/vList6"/>
    <dgm:cxn modelId="{C0A216CA-6DDF-4DC0-8C16-94D92B212F98}" srcId="{51102691-06B1-459E-8DAB-58FC8273C6C9}" destId="{2841C439-D2BA-4E5E-A6EB-C04BC214E890}" srcOrd="13" destOrd="0" parTransId="{D5D3E1E7-2893-4D81-A281-3FD253845CEE}" sibTransId="{BF70D169-ECA8-4B83-8902-93698237B870}"/>
    <dgm:cxn modelId="{1BADC38B-FD90-4D79-BF9F-EE6315E081BD}" srcId="{51102691-06B1-459E-8DAB-58FC8273C6C9}" destId="{B7E66909-E0BD-4E2C-980D-B538637F2E65}" srcOrd="11" destOrd="0" parTransId="{F0C7786D-FD38-4A08-A81E-558A736CB57B}" sibTransId="{BCC63D00-CACF-4AF6-8174-A7739BBD4963}"/>
    <dgm:cxn modelId="{4976255B-D34B-48F0-B6E3-1DC8C0838FFE}" type="presOf" srcId="{DFD7BF10-A1E9-4372-B13A-EC78DF7C2055}" destId="{3579B416-E15C-47AC-A093-0F4D4458F5C7}" srcOrd="0" destOrd="2" presId="urn:microsoft.com/office/officeart/2005/8/layout/vList6"/>
    <dgm:cxn modelId="{0DBB8FE2-FA79-4E4F-BCF5-DA9C00D3209D}" type="presOf" srcId="{1E4648B8-E979-4DE6-8DBD-AB9C0154DF7F}" destId="{3579B416-E15C-47AC-A093-0F4D4458F5C7}" srcOrd="0" destOrd="5" presId="urn:microsoft.com/office/officeart/2005/8/layout/vList6"/>
    <dgm:cxn modelId="{435587D5-1257-47CD-9CAA-6B8E8DF94E00}" type="presOf" srcId="{B7E66909-E0BD-4E2C-980D-B538637F2E65}" destId="{3579B416-E15C-47AC-A093-0F4D4458F5C7}" srcOrd="0" destOrd="11" presId="urn:microsoft.com/office/officeart/2005/8/layout/vList6"/>
    <dgm:cxn modelId="{E7F256AE-3D33-4746-A015-2389B0EAF0F9}" srcId="{51102691-06B1-459E-8DAB-58FC8273C6C9}" destId="{EFDB71F6-8847-4CA4-BB52-B81C8B7B108D}" srcOrd="7" destOrd="0" parTransId="{514A7130-4191-4E08-A833-14F9413AA828}" sibTransId="{1206BEB2-9C4F-40FF-A6A5-BB145C036539}"/>
    <dgm:cxn modelId="{A8DC04BB-BBD8-4363-BC0A-83023B03931E}" srcId="{51102691-06B1-459E-8DAB-58FC8273C6C9}" destId="{E432D4AD-9361-47CB-AAA5-0BF24FAF79E3}" srcOrd="3" destOrd="0" parTransId="{63B5DE98-03E6-4E3D-A8B8-5229AC6CB9AA}" sibTransId="{0CA326D3-2025-4594-A934-AEB95A20FF06}"/>
    <dgm:cxn modelId="{314BCDC1-8439-4267-A4C9-04A1B072D294}" type="presOf" srcId="{E432D4AD-9361-47CB-AAA5-0BF24FAF79E3}" destId="{3579B416-E15C-47AC-A093-0F4D4458F5C7}" srcOrd="0" destOrd="3" presId="urn:microsoft.com/office/officeart/2005/8/layout/vList6"/>
    <dgm:cxn modelId="{8DC8E40D-B427-4DE3-8CFF-D8FC28B11EAA}" srcId="{51102691-06B1-459E-8DAB-58FC8273C6C9}" destId="{DFD7BF10-A1E9-4372-B13A-EC78DF7C2055}" srcOrd="2" destOrd="0" parTransId="{699F1970-7D5D-4528-A827-64A8AECF6F8D}" sibTransId="{6D4F1C18-A0AA-4242-B518-CF40F1E2E64A}"/>
    <dgm:cxn modelId="{E594DFA7-1116-4A12-9636-711F897A9AB9}" type="presOf" srcId="{0F0DCA4E-EE84-4BDF-BEF3-5740846B9111}" destId="{3579B416-E15C-47AC-A093-0F4D4458F5C7}" srcOrd="0" destOrd="9" presId="urn:microsoft.com/office/officeart/2005/8/layout/vList6"/>
    <dgm:cxn modelId="{B899AC4D-B4D4-4C8D-AFE9-7CACF868A438}" type="presOf" srcId="{74CB3ADF-9273-46E7-A77A-72D55776D9F2}" destId="{3579B416-E15C-47AC-A093-0F4D4458F5C7}" srcOrd="0" destOrd="8" presId="urn:microsoft.com/office/officeart/2005/8/layout/vList6"/>
    <dgm:cxn modelId="{4BF00E20-FF9F-448D-89AC-20282E5E7953}" srcId="{51102691-06B1-459E-8DAB-58FC8273C6C9}" destId="{DA29C249-3BF9-4158-A17A-C08CD3ED81A4}" srcOrd="10" destOrd="0" parTransId="{9AC28371-FE4F-429C-8E3A-9C89106A5632}" sibTransId="{0A4B0351-ED34-4960-8ED9-AAD8D69681B9}"/>
    <dgm:cxn modelId="{B42A77FD-F034-4B4B-A7DD-02BF3892338C}" srcId="{4564904F-69CD-4CA5-BEDF-A7E5F0E4CA7C}" destId="{51102691-06B1-459E-8DAB-58FC8273C6C9}" srcOrd="0" destOrd="0" parTransId="{299BEE71-1E41-4B80-90EC-8504DB80FBB6}" sibTransId="{026B7C12-4F6E-4E87-88FE-69ABDC36C523}"/>
    <dgm:cxn modelId="{78169249-C695-482B-A52D-2E96C6C00639}" srcId="{51102691-06B1-459E-8DAB-58FC8273C6C9}" destId="{0F0DCA4E-EE84-4BDF-BEF3-5740846B9111}" srcOrd="9" destOrd="0" parTransId="{72D8E671-3F3D-48AC-9FF8-38A13898E4C3}" sibTransId="{5DFA4775-C0BC-44A6-8C4F-511B74340D87}"/>
    <dgm:cxn modelId="{E9286E92-4147-49B1-A00D-A111E610B258}" srcId="{51102691-06B1-459E-8DAB-58FC8273C6C9}" destId="{7986E572-CB05-4AA0-9539-5A0226584979}" srcOrd="12" destOrd="0" parTransId="{BE9116B7-FF64-43BC-A02E-8DD2D625FA80}" sibTransId="{EFEE58A4-4BFE-4FCC-B46D-0C8B2663B998}"/>
    <dgm:cxn modelId="{DDBB51ED-D69C-4131-86EC-7A352386B14D}" type="presOf" srcId="{DA29C249-3BF9-4158-A17A-C08CD3ED81A4}" destId="{3579B416-E15C-47AC-A093-0F4D4458F5C7}" srcOrd="0" destOrd="10" presId="urn:microsoft.com/office/officeart/2005/8/layout/vList6"/>
    <dgm:cxn modelId="{09081C55-DBE3-4273-A476-96E3D7501BBA}" type="presOf" srcId="{EFDB71F6-8847-4CA4-BB52-B81C8B7B108D}" destId="{3579B416-E15C-47AC-A093-0F4D4458F5C7}" srcOrd="0" destOrd="7" presId="urn:microsoft.com/office/officeart/2005/8/layout/vList6"/>
    <dgm:cxn modelId="{D4A047E7-63A0-4FED-911C-452DD7744B37}" type="presOf" srcId="{9A3A47DF-E64B-4F0D-A8C8-9A970411F588}" destId="{3579B416-E15C-47AC-A093-0F4D4458F5C7}" srcOrd="0" destOrd="1" presId="urn:microsoft.com/office/officeart/2005/8/layout/vList6"/>
    <dgm:cxn modelId="{1745CD1C-21E7-42B2-B3D8-597D9EB6E6B5}" srcId="{51102691-06B1-459E-8DAB-58FC8273C6C9}" destId="{2A01B349-2824-48B4-A3D7-A006E1CD8EC0}" srcOrd="6" destOrd="0" parTransId="{EA5B28E5-23F9-4F61-BA10-59F58D5E4299}" sibTransId="{38A12B96-972C-4616-AED4-BDDA794D2F9F}"/>
    <dgm:cxn modelId="{815A0A83-A4A1-46A5-8FAF-E5A05871596C}" type="presParOf" srcId="{7879FB1F-D0DD-44A0-B3CC-A07CF1A526AB}" destId="{E3F6D3EC-218A-483A-A7CB-943C57BC743E}" srcOrd="0" destOrd="0" presId="urn:microsoft.com/office/officeart/2005/8/layout/vList6"/>
    <dgm:cxn modelId="{DA257D47-7801-4FD1-80A2-BBCBE114EE02}" type="presParOf" srcId="{E3F6D3EC-218A-483A-A7CB-943C57BC743E}" destId="{DD4E21BB-5375-4447-8636-4CE909E4D20D}" srcOrd="0" destOrd="0" presId="urn:microsoft.com/office/officeart/2005/8/layout/vList6"/>
    <dgm:cxn modelId="{25DCEE39-5EF2-4C04-81DD-7A4C0533A634}" type="presParOf" srcId="{E3F6D3EC-218A-483A-A7CB-943C57BC743E}" destId="{3579B416-E15C-47AC-A093-0F4D4458F5C7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7F045E-F953-4486-8F14-E07581BD756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BB67673-0961-4DF7-8296-DFF73FAEDBAD}">
      <dgm:prSet phldrT="[Текст]"/>
      <dgm:spPr/>
      <dgm:t>
        <a:bodyPr/>
        <a:lstStyle/>
        <a:p>
          <a:r>
            <a:rPr lang="ru-RU" smtClean="0"/>
            <a:t>ЛОКАЛЬНЫЕ</a:t>
          </a:r>
          <a:endParaRPr lang="ru-RU" dirty="0"/>
        </a:p>
      </dgm:t>
    </dgm:pt>
    <dgm:pt modelId="{26929BCB-F45A-4112-A772-D074438C256E}" type="parTrans" cxnId="{4B3EDAF4-92A7-42AD-B5B4-1C661F58475B}">
      <dgm:prSet/>
      <dgm:spPr/>
      <dgm:t>
        <a:bodyPr/>
        <a:lstStyle/>
        <a:p>
          <a:endParaRPr lang="ru-RU"/>
        </a:p>
      </dgm:t>
    </dgm:pt>
    <dgm:pt modelId="{F1207A09-C995-40E7-83E5-8AEDDD414652}" type="sibTrans" cxnId="{4B3EDAF4-92A7-42AD-B5B4-1C661F58475B}">
      <dgm:prSet/>
      <dgm:spPr/>
      <dgm:t>
        <a:bodyPr/>
        <a:lstStyle/>
        <a:p>
          <a:endParaRPr lang="ru-RU"/>
        </a:p>
      </dgm:t>
    </dgm:pt>
    <dgm:pt modelId="{5752DE75-4741-4A25-A949-2685614E515E}">
      <dgm:prSet phldrT="[Текст]"/>
      <dgm:spPr/>
      <dgm:t>
        <a:bodyPr/>
        <a:lstStyle/>
        <a:p>
          <a:r>
            <a:rPr lang="ru-RU" dirty="0" smtClean="0"/>
            <a:t>УСТАВ МАОУ «МАТЕМАТИЧЕСКИЙ ЛИЦЕЙ»</a:t>
          </a:r>
          <a:endParaRPr lang="ru-RU" dirty="0"/>
        </a:p>
      </dgm:t>
    </dgm:pt>
    <dgm:pt modelId="{7250D2F5-F792-40BC-B694-B42052B940BE}" type="parTrans" cxnId="{36452A07-D069-4690-B57B-29DDF43A3B33}">
      <dgm:prSet/>
      <dgm:spPr/>
      <dgm:t>
        <a:bodyPr/>
        <a:lstStyle/>
        <a:p>
          <a:endParaRPr lang="ru-RU"/>
        </a:p>
      </dgm:t>
    </dgm:pt>
    <dgm:pt modelId="{0635CC75-2000-4D72-8B39-A3423219719E}" type="sibTrans" cxnId="{36452A07-D069-4690-B57B-29DDF43A3B33}">
      <dgm:prSet/>
      <dgm:spPr/>
      <dgm:t>
        <a:bodyPr/>
        <a:lstStyle/>
        <a:p>
          <a:endParaRPr lang="ru-RU"/>
        </a:p>
      </dgm:t>
    </dgm:pt>
    <dgm:pt modelId="{32E1CEAF-0CFE-41F3-B12A-11A6B73302CE}" type="pres">
      <dgm:prSet presAssocID="{F37F045E-F953-4486-8F14-E07581BD756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8320B67-8CC1-43CB-BCF0-8C9EC4212A61}" type="pres">
      <dgm:prSet presAssocID="{FBB67673-0961-4DF7-8296-DFF73FAEDBAD}" presName="hierRoot1" presStyleCnt="0"/>
      <dgm:spPr/>
    </dgm:pt>
    <dgm:pt modelId="{856F762B-F4BE-4AEE-AC54-92919C7C437A}" type="pres">
      <dgm:prSet presAssocID="{FBB67673-0961-4DF7-8296-DFF73FAEDBAD}" presName="composite" presStyleCnt="0"/>
      <dgm:spPr/>
    </dgm:pt>
    <dgm:pt modelId="{2E7E159D-0457-4BF8-A4D8-E25E5F690EA0}" type="pres">
      <dgm:prSet presAssocID="{FBB67673-0961-4DF7-8296-DFF73FAEDBAD}" presName="background" presStyleLbl="node0" presStyleIdx="0" presStyleCnt="1"/>
      <dgm:spPr/>
    </dgm:pt>
    <dgm:pt modelId="{FE9F9A67-A096-4DE1-BC72-7AEC52ECD122}" type="pres">
      <dgm:prSet presAssocID="{FBB67673-0961-4DF7-8296-DFF73FAEDBAD}" presName="text" presStyleLbl="fgAcc0" presStyleIdx="0" presStyleCnt="1" custScaleX="129350" custScaleY="925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6B8870-8A62-4C87-A3F0-76AE784FD3B1}" type="pres">
      <dgm:prSet presAssocID="{FBB67673-0961-4DF7-8296-DFF73FAEDBAD}" presName="hierChild2" presStyleCnt="0"/>
      <dgm:spPr/>
    </dgm:pt>
    <dgm:pt modelId="{182AB919-D2CD-46D2-95BD-5285D839CF21}" type="pres">
      <dgm:prSet presAssocID="{7250D2F5-F792-40BC-B694-B42052B940BE}" presName="Name10" presStyleLbl="parChTrans1D2" presStyleIdx="0" presStyleCnt="1"/>
      <dgm:spPr/>
      <dgm:t>
        <a:bodyPr/>
        <a:lstStyle/>
        <a:p>
          <a:endParaRPr lang="ru-RU"/>
        </a:p>
      </dgm:t>
    </dgm:pt>
    <dgm:pt modelId="{C8B54117-6680-45C1-AD2B-F72D2230ED8C}" type="pres">
      <dgm:prSet presAssocID="{5752DE75-4741-4A25-A949-2685614E515E}" presName="hierRoot2" presStyleCnt="0"/>
      <dgm:spPr/>
    </dgm:pt>
    <dgm:pt modelId="{0F44D53E-7266-4A6A-9D95-D5EAC4EC78F7}" type="pres">
      <dgm:prSet presAssocID="{5752DE75-4741-4A25-A949-2685614E515E}" presName="composite2" presStyleCnt="0"/>
      <dgm:spPr/>
    </dgm:pt>
    <dgm:pt modelId="{75C8E22F-4562-4A23-996E-E5574AB220EE}" type="pres">
      <dgm:prSet presAssocID="{5752DE75-4741-4A25-A949-2685614E515E}" presName="background2" presStyleLbl="node2" presStyleIdx="0" presStyleCnt="1"/>
      <dgm:spPr/>
    </dgm:pt>
    <dgm:pt modelId="{F7ACE131-CC83-471E-A51B-EA020F0C3D8C}" type="pres">
      <dgm:prSet presAssocID="{5752DE75-4741-4A25-A949-2685614E515E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2E9533-D228-4307-81D3-2D74E36FDB22}" type="pres">
      <dgm:prSet presAssocID="{5752DE75-4741-4A25-A949-2685614E515E}" presName="hierChild3" presStyleCnt="0"/>
      <dgm:spPr/>
    </dgm:pt>
  </dgm:ptLst>
  <dgm:cxnLst>
    <dgm:cxn modelId="{FD09C52B-F15F-4A57-B458-26E6AD297B31}" type="presOf" srcId="{7250D2F5-F792-40BC-B694-B42052B940BE}" destId="{182AB919-D2CD-46D2-95BD-5285D839CF21}" srcOrd="0" destOrd="0" presId="urn:microsoft.com/office/officeart/2005/8/layout/hierarchy1"/>
    <dgm:cxn modelId="{36452A07-D069-4690-B57B-29DDF43A3B33}" srcId="{FBB67673-0961-4DF7-8296-DFF73FAEDBAD}" destId="{5752DE75-4741-4A25-A949-2685614E515E}" srcOrd="0" destOrd="0" parTransId="{7250D2F5-F792-40BC-B694-B42052B940BE}" sibTransId="{0635CC75-2000-4D72-8B39-A3423219719E}"/>
    <dgm:cxn modelId="{140698C7-D70B-4763-8242-E14CF61D2010}" type="presOf" srcId="{5752DE75-4741-4A25-A949-2685614E515E}" destId="{F7ACE131-CC83-471E-A51B-EA020F0C3D8C}" srcOrd="0" destOrd="0" presId="urn:microsoft.com/office/officeart/2005/8/layout/hierarchy1"/>
    <dgm:cxn modelId="{4B3EDAF4-92A7-42AD-B5B4-1C661F58475B}" srcId="{F37F045E-F953-4486-8F14-E07581BD7569}" destId="{FBB67673-0961-4DF7-8296-DFF73FAEDBAD}" srcOrd="0" destOrd="0" parTransId="{26929BCB-F45A-4112-A772-D074438C256E}" sibTransId="{F1207A09-C995-40E7-83E5-8AEDDD414652}"/>
    <dgm:cxn modelId="{6184FF75-9B5D-41C8-B9D6-49611D402F66}" type="presOf" srcId="{FBB67673-0961-4DF7-8296-DFF73FAEDBAD}" destId="{FE9F9A67-A096-4DE1-BC72-7AEC52ECD122}" srcOrd="0" destOrd="0" presId="urn:microsoft.com/office/officeart/2005/8/layout/hierarchy1"/>
    <dgm:cxn modelId="{FC0BEDB6-00BA-4A17-B134-2B1F19A7F3DD}" type="presOf" srcId="{F37F045E-F953-4486-8F14-E07581BD7569}" destId="{32E1CEAF-0CFE-41F3-B12A-11A6B73302CE}" srcOrd="0" destOrd="0" presId="urn:microsoft.com/office/officeart/2005/8/layout/hierarchy1"/>
    <dgm:cxn modelId="{9D15CF6F-D5BC-4C42-8BE5-5501E2F7B03E}" type="presParOf" srcId="{32E1CEAF-0CFE-41F3-B12A-11A6B73302CE}" destId="{78320B67-8CC1-43CB-BCF0-8C9EC4212A61}" srcOrd="0" destOrd="0" presId="urn:microsoft.com/office/officeart/2005/8/layout/hierarchy1"/>
    <dgm:cxn modelId="{40BC9BD2-D46E-4DF1-AC78-BE747AC75542}" type="presParOf" srcId="{78320B67-8CC1-43CB-BCF0-8C9EC4212A61}" destId="{856F762B-F4BE-4AEE-AC54-92919C7C437A}" srcOrd="0" destOrd="0" presId="urn:microsoft.com/office/officeart/2005/8/layout/hierarchy1"/>
    <dgm:cxn modelId="{D1E54EAB-6EB6-4113-8C88-2F5FE097B86C}" type="presParOf" srcId="{856F762B-F4BE-4AEE-AC54-92919C7C437A}" destId="{2E7E159D-0457-4BF8-A4D8-E25E5F690EA0}" srcOrd="0" destOrd="0" presId="urn:microsoft.com/office/officeart/2005/8/layout/hierarchy1"/>
    <dgm:cxn modelId="{19F1C79A-A9B5-4FF0-B31D-4CF512044AE3}" type="presParOf" srcId="{856F762B-F4BE-4AEE-AC54-92919C7C437A}" destId="{FE9F9A67-A096-4DE1-BC72-7AEC52ECD122}" srcOrd="1" destOrd="0" presId="urn:microsoft.com/office/officeart/2005/8/layout/hierarchy1"/>
    <dgm:cxn modelId="{039ADD60-77A1-48E4-939F-F7A30FC34209}" type="presParOf" srcId="{78320B67-8CC1-43CB-BCF0-8C9EC4212A61}" destId="{256B8870-8A62-4C87-A3F0-76AE784FD3B1}" srcOrd="1" destOrd="0" presId="urn:microsoft.com/office/officeart/2005/8/layout/hierarchy1"/>
    <dgm:cxn modelId="{E7BE1755-BFF3-48B4-800C-47992B7187CB}" type="presParOf" srcId="{256B8870-8A62-4C87-A3F0-76AE784FD3B1}" destId="{182AB919-D2CD-46D2-95BD-5285D839CF21}" srcOrd="0" destOrd="0" presId="urn:microsoft.com/office/officeart/2005/8/layout/hierarchy1"/>
    <dgm:cxn modelId="{B7FCF181-8D92-468D-8081-846920FD3B25}" type="presParOf" srcId="{256B8870-8A62-4C87-A3F0-76AE784FD3B1}" destId="{C8B54117-6680-45C1-AD2B-F72D2230ED8C}" srcOrd="1" destOrd="0" presId="urn:microsoft.com/office/officeart/2005/8/layout/hierarchy1"/>
    <dgm:cxn modelId="{E4B7FD21-C0D8-4C98-A332-980885F59002}" type="presParOf" srcId="{C8B54117-6680-45C1-AD2B-F72D2230ED8C}" destId="{0F44D53E-7266-4A6A-9D95-D5EAC4EC78F7}" srcOrd="0" destOrd="0" presId="urn:microsoft.com/office/officeart/2005/8/layout/hierarchy1"/>
    <dgm:cxn modelId="{59DCBF47-268A-4294-A78E-A9FE9F68C196}" type="presParOf" srcId="{0F44D53E-7266-4A6A-9D95-D5EAC4EC78F7}" destId="{75C8E22F-4562-4A23-996E-E5574AB220EE}" srcOrd="0" destOrd="0" presId="urn:microsoft.com/office/officeart/2005/8/layout/hierarchy1"/>
    <dgm:cxn modelId="{D695E9C9-5276-43B1-8CD3-D826F91733F3}" type="presParOf" srcId="{0F44D53E-7266-4A6A-9D95-D5EAC4EC78F7}" destId="{F7ACE131-CC83-471E-A51B-EA020F0C3D8C}" srcOrd="1" destOrd="0" presId="urn:microsoft.com/office/officeart/2005/8/layout/hierarchy1"/>
    <dgm:cxn modelId="{5161D265-5DDF-4E74-AEBB-ED65A3DC6375}" type="presParOf" srcId="{C8B54117-6680-45C1-AD2B-F72D2230ED8C}" destId="{6D2E9533-D228-4307-81D3-2D74E36FDB22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F5E6EE-310E-41A6-8623-705F09FC2EA6}" type="doc">
      <dgm:prSet loTypeId="urn:microsoft.com/office/officeart/2005/8/layout/hList6" loCatId="list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DAC13E83-F2B0-4C4A-912E-FDBCC7D7EB94}">
      <dgm:prSet phldrT="[Текст]"/>
      <dgm:spPr/>
      <dgm:t>
        <a:bodyPr/>
        <a:lstStyle/>
        <a:p>
          <a:r>
            <a:rPr lang="ru-RU" dirty="0" smtClean="0"/>
            <a:t>Поступление</a:t>
          </a:r>
          <a:endParaRPr lang="ru-RU" dirty="0"/>
        </a:p>
      </dgm:t>
    </dgm:pt>
    <dgm:pt modelId="{77D726E6-3B3B-480A-8EB6-96E3503091BC}" type="parTrans" cxnId="{EED1AE19-C971-4BC4-9803-042391DE66FE}">
      <dgm:prSet/>
      <dgm:spPr/>
      <dgm:t>
        <a:bodyPr/>
        <a:lstStyle/>
        <a:p>
          <a:endParaRPr lang="ru-RU"/>
        </a:p>
      </dgm:t>
    </dgm:pt>
    <dgm:pt modelId="{656C8466-8B3D-4C11-8DC0-0E1877F49F64}" type="sibTrans" cxnId="{EED1AE19-C971-4BC4-9803-042391DE66FE}">
      <dgm:prSet/>
      <dgm:spPr/>
      <dgm:t>
        <a:bodyPr/>
        <a:lstStyle/>
        <a:p>
          <a:endParaRPr lang="ru-RU"/>
        </a:p>
      </dgm:t>
    </dgm:pt>
    <dgm:pt modelId="{E61136B6-CFEC-42F1-B412-086EA62F4B9A}">
      <dgm:prSet phldrT="[Текст]"/>
      <dgm:spPr/>
      <dgm:t>
        <a:bodyPr/>
        <a:lstStyle/>
        <a:p>
          <a:r>
            <a:rPr lang="ru-RU" dirty="0" smtClean="0"/>
            <a:t>Учет документов временного хранения</a:t>
          </a:r>
          <a:endParaRPr lang="ru-RU" dirty="0"/>
        </a:p>
      </dgm:t>
    </dgm:pt>
    <dgm:pt modelId="{7C508FA7-24CF-4FC7-9D54-1580B417F98E}" type="parTrans" cxnId="{73032E09-7247-424F-9D26-4605EEDFF282}">
      <dgm:prSet/>
      <dgm:spPr/>
      <dgm:t>
        <a:bodyPr/>
        <a:lstStyle/>
        <a:p>
          <a:endParaRPr lang="ru-RU"/>
        </a:p>
      </dgm:t>
    </dgm:pt>
    <dgm:pt modelId="{EA8D1B9D-7EE8-410F-9F99-D74669719D27}" type="sibTrans" cxnId="{73032E09-7247-424F-9D26-4605EEDFF282}">
      <dgm:prSet/>
      <dgm:spPr/>
      <dgm:t>
        <a:bodyPr/>
        <a:lstStyle/>
        <a:p>
          <a:endParaRPr lang="ru-RU"/>
        </a:p>
      </dgm:t>
    </dgm:pt>
    <dgm:pt modelId="{E063AD5B-61CE-406A-968B-05809B673BCA}">
      <dgm:prSet phldrT="[Текст]"/>
      <dgm:spPr/>
      <dgm:t>
        <a:bodyPr/>
        <a:lstStyle/>
        <a:p>
          <a:r>
            <a:rPr lang="ru-RU" dirty="0" smtClean="0"/>
            <a:t>Учет документов длительного хранения</a:t>
          </a:r>
          <a:endParaRPr lang="ru-RU" dirty="0"/>
        </a:p>
      </dgm:t>
    </dgm:pt>
    <dgm:pt modelId="{9D076B59-ED21-427F-9B9F-4810AE6A8EF5}" type="parTrans" cxnId="{C8480D8A-C8E4-4B5E-ADCF-75030A3EF1AD}">
      <dgm:prSet/>
      <dgm:spPr/>
      <dgm:t>
        <a:bodyPr/>
        <a:lstStyle/>
        <a:p>
          <a:endParaRPr lang="ru-RU"/>
        </a:p>
      </dgm:t>
    </dgm:pt>
    <dgm:pt modelId="{0024DED9-F591-4B3A-A56B-F34C610EB589}" type="sibTrans" cxnId="{C8480D8A-C8E4-4B5E-ADCF-75030A3EF1AD}">
      <dgm:prSet/>
      <dgm:spPr/>
      <dgm:t>
        <a:bodyPr/>
        <a:lstStyle/>
        <a:p>
          <a:endParaRPr lang="ru-RU"/>
        </a:p>
      </dgm:t>
    </dgm:pt>
    <dgm:pt modelId="{9F097FFE-72DA-4E3D-8B39-18DB31D64F46}">
      <dgm:prSet phldrT="[Текст]"/>
      <dgm:spPr/>
      <dgm:t>
        <a:bodyPr/>
        <a:lstStyle/>
        <a:p>
          <a:r>
            <a:rPr lang="ru-RU" dirty="0" smtClean="0"/>
            <a:t>Учет</a:t>
          </a:r>
          <a:endParaRPr lang="ru-RU" dirty="0"/>
        </a:p>
      </dgm:t>
    </dgm:pt>
    <dgm:pt modelId="{16884A2A-CA00-45BF-840E-3F31D6B1602C}" type="parTrans" cxnId="{8D45DA86-ECB5-4B84-A568-C408804F473C}">
      <dgm:prSet/>
      <dgm:spPr/>
      <dgm:t>
        <a:bodyPr/>
        <a:lstStyle/>
        <a:p>
          <a:endParaRPr lang="ru-RU"/>
        </a:p>
      </dgm:t>
    </dgm:pt>
    <dgm:pt modelId="{13ECC014-72FC-448A-976B-9CD94DFC2531}" type="sibTrans" cxnId="{8D45DA86-ECB5-4B84-A568-C408804F473C}">
      <dgm:prSet/>
      <dgm:spPr/>
      <dgm:t>
        <a:bodyPr/>
        <a:lstStyle/>
        <a:p>
          <a:endParaRPr lang="ru-RU"/>
        </a:p>
      </dgm:t>
    </dgm:pt>
    <dgm:pt modelId="{4490599C-56FC-4C07-A922-C0473C087837}">
      <dgm:prSet phldrT="[Текст]"/>
      <dgm:spPr/>
      <dgm:t>
        <a:bodyPr/>
        <a:lstStyle/>
        <a:p>
          <a:r>
            <a:rPr lang="ru-RU" dirty="0" smtClean="0"/>
            <a:t>Суммарный учет документов (книга суммарного учета ОФ и книга суммарного учета учебного фонда</a:t>
          </a:r>
          <a:endParaRPr lang="ru-RU" dirty="0"/>
        </a:p>
      </dgm:t>
    </dgm:pt>
    <dgm:pt modelId="{40BE9744-C52C-4B6F-BD61-BC3D49ABD693}" type="parTrans" cxnId="{4BC4A374-6785-4663-88C4-C88271BC67D4}">
      <dgm:prSet/>
      <dgm:spPr/>
      <dgm:t>
        <a:bodyPr/>
        <a:lstStyle/>
        <a:p>
          <a:endParaRPr lang="ru-RU"/>
        </a:p>
      </dgm:t>
    </dgm:pt>
    <dgm:pt modelId="{C07B4D93-B80E-4B2E-A74C-D25C67CA493E}" type="sibTrans" cxnId="{4BC4A374-6785-4663-88C4-C88271BC67D4}">
      <dgm:prSet/>
      <dgm:spPr/>
      <dgm:t>
        <a:bodyPr/>
        <a:lstStyle/>
        <a:p>
          <a:endParaRPr lang="ru-RU"/>
        </a:p>
      </dgm:t>
    </dgm:pt>
    <dgm:pt modelId="{71B741E7-D598-4C70-A49C-25A574CDA00C}">
      <dgm:prSet phldrT="[Текст]"/>
      <dgm:spPr/>
      <dgm:t>
        <a:bodyPr/>
        <a:lstStyle/>
        <a:p>
          <a:r>
            <a:rPr lang="ru-RU" dirty="0" smtClean="0"/>
            <a:t>Индивидуальный учет документов</a:t>
          </a:r>
          <a:endParaRPr lang="ru-RU" dirty="0"/>
        </a:p>
      </dgm:t>
    </dgm:pt>
    <dgm:pt modelId="{3DBF6B4D-DCE8-48FC-B5C5-32609E1471C1}" type="parTrans" cxnId="{96E7B1FA-1D3F-4D42-9858-4049BB43338A}">
      <dgm:prSet/>
      <dgm:spPr/>
      <dgm:t>
        <a:bodyPr/>
        <a:lstStyle/>
        <a:p>
          <a:endParaRPr lang="ru-RU"/>
        </a:p>
      </dgm:t>
    </dgm:pt>
    <dgm:pt modelId="{A54E3E22-2720-4E72-8911-E01BD778A0CA}" type="sibTrans" cxnId="{96E7B1FA-1D3F-4D42-9858-4049BB43338A}">
      <dgm:prSet/>
      <dgm:spPr/>
      <dgm:t>
        <a:bodyPr/>
        <a:lstStyle/>
        <a:p>
          <a:endParaRPr lang="ru-RU"/>
        </a:p>
      </dgm:t>
    </dgm:pt>
    <dgm:pt modelId="{D5DC38DC-A496-4A97-BA17-54FD63FE1281}">
      <dgm:prSet phldrT="[Текст]"/>
      <dgm:spPr/>
      <dgm:t>
        <a:bodyPr/>
        <a:lstStyle/>
        <a:p>
          <a:r>
            <a:rPr lang="ru-RU" dirty="0" smtClean="0"/>
            <a:t>Выбытие</a:t>
          </a:r>
          <a:endParaRPr lang="ru-RU" dirty="0"/>
        </a:p>
      </dgm:t>
    </dgm:pt>
    <dgm:pt modelId="{0429D104-BECC-4A98-80C9-46527D5E9B2C}" type="parTrans" cxnId="{E2B01601-5F72-4DBA-8F85-7A12B0E3DFCF}">
      <dgm:prSet/>
      <dgm:spPr/>
      <dgm:t>
        <a:bodyPr/>
        <a:lstStyle/>
        <a:p>
          <a:endParaRPr lang="ru-RU"/>
        </a:p>
      </dgm:t>
    </dgm:pt>
    <dgm:pt modelId="{7BB42A4D-FD3A-42A9-988A-B77EEDD07B08}" type="sibTrans" cxnId="{E2B01601-5F72-4DBA-8F85-7A12B0E3DFCF}">
      <dgm:prSet/>
      <dgm:spPr/>
      <dgm:t>
        <a:bodyPr/>
        <a:lstStyle/>
        <a:p>
          <a:endParaRPr lang="ru-RU"/>
        </a:p>
      </dgm:t>
    </dgm:pt>
    <dgm:pt modelId="{5140234A-C7B2-43C6-AD00-EB6EAF0603D0}">
      <dgm:prSet phldrT="[Текст]"/>
      <dgm:spPr/>
      <dgm:t>
        <a:bodyPr/>
        <a:lstStyle/>
        <a:p>
          <a:r>
            <a:rPr lang="ru-RU" dirty="0" smtClean="0"/>
            <a:t>Акты об исключении документа  (утверждаются директором)из фонда по причине:</a:t>
          </a:r>
          <a:endParaRPr lang="ru-RU" dirty="0"/>
        </a:p>
      </dgm:t>
    </dgm:pt>
    <dgm:pt modelId="{DBC5C09D-88BB-40B2-BE30-098B9B590BD1}" type="parTrans" cxnId="{CC1E3AB8-0A10-4B9F-B636-E44DB1030814}">
      <dgm:prSet/>
      <dgm:spPr/>
      <dgm:t>
        <a:bodyPr/>
        <a:lstStyle/>
        <a:p>
          <a:endParaRPr lang="ru-RU"/>
        </a:p>
      </dgm:t>
    </dgm:pt>
    <dgm:pt modelId="{9FEE8F0A-563A-4865-9A0B-2D8D21E16BC9}" type="sibTrans" cxnId="{CC1E3AB8-0A10-4B9F-B636-E44DB1030814}">
      <dgm:prSet/>
      <dgm:spPr/>
      <dgm:t>
        <a:bodyPr/>
        <a:lstStyle/>
        <a:p>
          <a:endParaRPr lang="ru-RU"/>
        </a:p>
      </dgm:t>
    </dgm:pt>
    <dgm:pt modelId="{C7CB9A7F-E995-4BBA-B049-406B32640C34}">
      <dgm:prSet phldrT="[Текст]"/>
      <dgm:spPr/>
      <dgm:t>
        <a:bodyPr/>
        <a:lstStyle/>
        <a:p>
          <a:r>
            <a:rPr lang="ru-RU" dirty="0" err="1" smtClean="0"/>
            <a:t>Переоценочный</a:t>
          </a:r>
          <a:r>
            <a:rPr lang="ru-RU" dirty="0" smtClean="0"/>
            <a:t> коэффициент:</a:t>
          </a:r>
          <a:endParaRPr lang="ru-RU" dirty="0"/>
        </a:p>
      </dgm:t>
    </dgm:pt>
    <dgm:pt modelId="{291547C5-8D7A-44EE-ADD5-F2A1EDC0C9F2}" type="parTrans" cxnId="{D7CFED73-1697-44FD-B1BC-4EC78CE6A46E}">
      <dgm:prSet/>
      <dgm:spPr/>
      <dgm:t>
        <a:bodyPr/>
        <a:lstStyle/>
        <a:p>
          <a:endParaRPr lang="ru-RU"/>
        </a:p>
      </dgm:t>
    </dgm:pt>
    <dgm:pt modelId="{EE10B7AE-EBAE-45AA-ADEA-A5B6FB9ADC89}" type="sibTrans" cxnId="{D7CFED73-1697-44FD-B1BC-4EC78CE6A46E}">
      <dgm:prSet/>
      <dgm:spPr/>
      <dgm:t>
        <a:bodyPr/>
        <a:lstStyle/>
        <a:p>
          <a:endParaRPr lang="ru-RU"/>
        </a:p>
      </dgm:t>
    </dgm:pt>
    <dgm:pt modelId="{6FE6F0B7-E4E0-470F-91E9-E208EE19677A}">
      <dgm:prSet phldrT="[Текст]"/>
      <dgm:spPr/>
      <dgm:t>
        <a:bodyPr/>
        <a:lstStyle/>
        <a:p>
          <a:r>
            <a:rPr lang="ru-RU" dirty="0" smtClean="0"/>
            <a:t>Учет документов постоянного хранения (Инвентаризация: маркировка документов обязательна!)</a:t>
          </a:r>
          <a:endParaRPr lang="ru-RU" dirty="0"/>
        </a:p>
      </dgm:t>
    </dgm:pt>
    <dgm:pt modelId="{72612C70-96B2-4DB4-A5F6-2FE02CD434F4}" type="parTrans" cxnId="{D887D8CF-BD24-418F-9A01-D8BA9C390507}">
      <dgm:prSet/>
      <dgm:spPr/>
      <dgm:t>
        <a:bodyPr/>
        <a:lstStyle/>
        <a:p>
          <a:endParaRPr lang="ru-RU"/>
        </a:p>
      </dgm:t>
    </dgm:pt>
    <dgm:pt modelId="{AA5AB6AE-109A-402B-BF78-E34F2BA90223}" type="sibTrans" cxnId="{D887D8CF-BD24-418F-9A01-D8BA9C390507}">
      <dgm:prSet/>
      <dgm:spPr/>
      <dgm:t>
        <a:bodyPr/>
        <a:lstStyle/>
        <a:p>
          <a:endParaRPr lang="ru-RU"/>
        </a:p>
      </dgm:t>
    </dgm:pt>
    <dgm:pt modelId="{C9B358E4-3CB7-4549-B1A3-93139C6D159F}">
      <dgm:prSet phldrT="[Текст]"/>
      <dgm:spPr/>
      <dgm:t>
        <a:bodyPr/>
        <a:lstStyle/>
        <a:p>
          <a:r>
            <a:rPr lang="ru-RU" dirty="0" smtClean="0"/>
            <a:t>Тетрадь учета книг, принятых от читателей взамен утерянных</a:t>
          </a:r>
          <a:endParaRPr lang="ru-RU" dirty="0"/>
        </a:p>
      </dgm:t>
    </dgm:pt>
    <dgm:pt modelId="{6AFC2C23-E38B-4157-AF27-54B8F19EED92}" type="parTrans" cxnId="{29117A29-17A1-4D9E-9E53-EA62A117B3F3}">
      <dgm:prSet/>
      <dgm:spPr/>
      <dgm:t>
        <a:bodyPr/>
        <a:lstStyle/>
        <a:p>
          <a:endParaRPr lang="ru-RU"/>
        </a:p>
      </dgm:t>
    </dgm:pt>
    <dgm:pt modelId="{08DF51B0-E4C4-4516-933E-FA76B97134F4}" type="sibTrans" cxnId="{29117A29-17A1-4D9E-9E53-EA62A117B3F3}">
      <dgm:prSet/>
      <dgm:spPr/>
      <dgm:t>
        <a:bodyPr/>
        <a:lstStyle/>
        <a:p>
          <a:endParaRPr lang="ru-RU"/>
        </a:p>
      </dgm:t>
    </dgm:pt>
    <dgm:pt modelId="{8F41BC51-9019-4BCA-8650-233989313C6E}">
      <dgm:prSet phldrT="[Текст]"/>
      <dgm:spPr/>
      <dgm:t>
        <a:bodyPr/>
        <a:lstStyle/>
        <a:p>
          <a:r>
            <a:rPr lang="ru-RU" dirty="0" smtClean="0"/>
            <a:t>Сопроводительные документы (накладные)</a:t>
          </a:r>
          <a:endParaRPr lang="ru-RU" dirty="0"/>
        </a:p>
      </dgm:t>
    </dgm:pt>
    <dgm:pt modelId="{C6C4A5AB-B53F-40F9-805E-A4F9893EA649}" type="parTrans" cxnId="{2984EE3F-8184-4857-8A49-3840C6EF26F3}">
      <dgm:prSet/>
      <dgm:spPr/>
      <dgm:t>
        <a:bodyPr/>
        <a:lstStyle/>
        <a:p>
          <a:endParaRPr lang="ru-RU"/>
        </a:p>
      </dgm:t>
    </dgm:pt>
    <dgm:pt modelId="{EC5B80DE-DDEC-41C4-9464-AB467D2023C3}" type="sibTrans" cxnId="{2984EE3F-8184-4857-8A49-3840C6EF26F3}">
      <dgm:prSet/>
      <dgm:spPr/>
      <dgm:t>
        <a:bodyPr/>
        <a:lstStyle/>
        <a:p>
          <a:endParaRPr lang="ru-RU"/>
        </a:p>
      </dgm:t>
    </dgm:pt>
    <dgm:pt modelId="{06468D1C-CB8E-4E43-ADF3-D13DC05BC6B2}">
      <dgm:prSet phldrT="[Текст]"/>
      <dgm:spPr/>
      <dgm:t>
        <a:bodyPr/>
        <a:lstStyle/>
        <a:p>
          <a:r>
            <a:rPr lang="ru-RU" b="1" dirty="0" smtClean="0"/>
            <a:t>Инвентарный</a:t>
          </a:r>
          <a:r>
            <a:rPr lang="ru-RU" dirty="0" smtClean="0"/>
            <a:t> способ учета</a:t>
          </a:r>
          <a:endParaRPr lang="ru-RU" dirty="0"/>
        </a:p>
      </dgm:t>
    </dgm:pt>
    <dgm:pt modelId="{5B4DC0EC-5B6E-4015-A89D-7E780E93464D}" type="parTrans" cxnId="{77F8C47A-9864-4B6C-96CC-503779E17E78}">
      <dgm:prSet/>
      <dgm:spPr/>
      <dgm:t>
        <a:bodyPr/>
        <a:lstStyle/>
        <a:p>
          <a:endParaRPr lang="ru-RU"/>
        </a:p>
      </dgm:t>
    </dgm:pt>
    <dgm:pt modelId="{B3B0623F-2EF8-4396-8229-3854EC2F4867}" type="sibTrans" cxnId="{77F8C47A-9864-4B6C-96CC-503779E17E78}">
      <dgm:prSet/>
      <dgm:spPr/>
      <dgm:t>
        <a:bodyPr/>
        <a:lstStyle/>
        <a:p>
          <a:endParaRPr lang="ru-RU"/>
        </a:p>
      </dgm:t>
    </dgm:pt>
    <dgm:pt modelId="{4C4697DE-0D18-4952-952C-1C1A9D3EB3D8}">
      <dgm:prSet phldrT="[Текст]"/>
      <dgm:spPr/>
      <dgm:t>
        <a:bodyPr/>
        <a:lstStyle/>
        <a:p>
          <a:r>
            <a:rPr lang="ru-RU" b="1" dirty="0" err="1" smtClean="0"/>
            <a:t>Безинвентарный</a:t>
          </a:r>
          <a:r>
            <a:rPr lang="ru-RU" b="1" dirty="0" smtClean="0"/>
            <a:t> </a:t>
          </a:r>
          <a:r>
            <a:rPr lang="ru-RU" dirty="0" smtClean="0"/>
            <a:t>способ учета</a:t>
          </a:r>
          <a:endParaRPr lang="ru-RU" dirty="0"/>
        </a:p>
      </dgm:t>
    </dgm:pt>
    <dgm:pt modelId="{D1FA3FDC-A797-4F76-BD56-787E0B72AC21}" type="parTrans" cxnId="{399AC70B-3C2F-4FEE-8E82-E02644ABC3CE}">
      <dgm:prSet/>
      <dgm:spPr/>
      <dgm:t>
        <a:bodyPr/>
        <a:lstStyle/>
        <a:p>
          <a:endParaRPr lang="ru-RU"/>
        </a:p>
      </dgm:t>
    </dgm:pt>
    <dgm:pt modelId="{F2A3DCDA-09FC-419D-86B5-A76FC40D66F4}" type="sibTrans" cxnId="{399AC70B-3C2F-4FEE-8E82-E02644ABC3CE}">
      <dgm:prSet/>
      <dgm:spPr/>
      <dgm:t>
        <a:bodyPr/>
        <a:lstStyle/>
        <a:p>
          <a:endParaRPr lang="ru-RU"/>
        </a:p>
      </dgm:t>
    </dgm:pt>
    <dgm:pt modelId="{AEE85962-1A91-4BE9-BBD9-A99FD1D32286}">
      <dgm:prSet phldrT="[Текст]"/>
      <dgm:spPr/>
      <dgm:t>
        <a:bodyPr/>
        <a:lstStyle/>
        <a:p>
          <a:r>
            <a:rPr lang="ru-RU" dirty="0" smtClean="0"/>
            <a:t>Инвентарная книга</a:t>
          </a:r>
          <a:endParaRPr lang="ru-RU" dirty="0"/>
        </a:p>
      </dgm:t>
    </dgm:pt>
    <dgm:pt modelId="{5891BF34-34D9-48F5-8024-D44CAFD37E0A}" type="parTrans" cxnId="{51F12025-24D3-4874-8E8A-E6363F650CDF}">
      <dgm:prSet/>
      <dgm:spPr/>
      <dgm:t>
        <a:bodyPr/>
        <a:lstStyle/>
        <a:p>
          <a:endParaRPr lang="ru-RU"/>
        </a:p>
      </dgm:t>
    </dgm:pt>
    <dgm:pt modelId="{3144370B-4A36-4D86-A8B8-BD5648C0B23C}" type="sibTrans" cxnId="{51F12025-24D3-4874-8E8A-E6363F650CDF}">
      <dgm:prSet/>
      <dgm:spPr/>
      <dgm:t>
        <a:bodyPr/>
        <a:lstStyle/>
        <a:p>
          <a:endParaRPr lang="ru-RU"/>
        </a:p>
      </dgm:t>
    </dgm:pt>
    <dgm:pt modelId="{FA952644-3EA8-4E46-A6CE-E2A4CB6B23BA}">
      <dgm:prSet phldrT="[Текст]"/>
      <dgm:spPr/>
      <dgm:t>
        <a:bodyPr/>
        <a:lstStyle/>
        <a:p>
          <a:r>
            <a:rPr lang="ru-RU" dirty="0" smtClean="0"/>
            <a:t>Каталожная карточка</a:t>
          </a:r>
          <a:endParaRPr lang="ru-RU" dirty="0"/>
        </a:p>
      </dgm:t>
    </dgm:pt>
    <dgm:pt modelId="{6A4EE8D0-9944-4632-8525-1A69C781EB43}" type="parTrans" cxnId="{79A37065-9104-4AD4-9520-80534E2AA9BD}">
      <dgm:prSet/>
      <dgm:spPr/>
      <dgm:t>
        <a:bodyPr/>
        <a:lstStyle/>
        <a:p>
          <a:endParaRPr lang="ru-RU"/>
        </a:p>
      </dgm:t>
    </dgm:pt>
    <dgm:pt modelId="{1740E155-5E9A-4FBB-BD2F-577671729CC0}" type="sibTrans" cxnId="{79A37065-9104-4AD4-9520-80534E2AA9BD}">
      <dgm:prSet/>
      <dgm:spPr/>
      <dgm:t>
        <a:bodyPr/>
        <a:lstStyle/>
        <a:p>
          <a:endParaRPr lang="ru-RU"/>
        </a:p>
      </dgm:t>
    </dgm:pt>
    <dgm:pt modelId="{4DD1E1FA-5DA0-4C1C-B4D1-B78E8DC54389}">
      <dgm:prSet phldrT="[Текст]"/>
      <dgm:spPr/>
      <dgm:t>
        <a:bodyPr/>
        <a:lstStyle/>
        <a:p>
          <a:r>
            <a:rPr lang="ru-RU" dirty="0" smtClean="0"/>
            <a:t>Журнал регистрации учетных карточек на учебники</a:t>
          </a:r>
          <a:endParaRPr lang="ru-RU" dirty="0"/>
        </a:p>
      </dgm:t>
    </dgm:pt>
    <dgm:pt modelId="{D9A25366-BA85-4838-B20C-2C365DD12118}" type="parTrans" cxnId="{4A37428B-47CA-4029-AF73-0BA0401D55C2}">
      <dgm:prSet/>
      <dgm:spPr/>
      <dgm:t>
        <a:bodyPr/>
        <a:lstStyle/>
        <a:p>
          <a:endParaRPr lang="ru-RU"/>
        </a:p>
      </dgm:t>
    </dgm:pt>
    <dgm:pt modelId="{B2FB379E-9D77-4E38-A96C-1F52D88CF181}" type="sibTrans" cxnId="{4A37428B-47CA-4029-AF73-0BA0401D55C2}">
      <dgm:prSet/>
      <dgm:spPr/>
      <dgm:t>
        <a:bodyPr/>
        <a:lstStyle/>
        <a:p>
          <a:endParaRPr lang="ru-RU"/>
        </a:p>
      </dgm:t>
    </dgm:pt>
    <dgm:pt modelId="{FEE33E2F-0AA0-4DBE-B55F-7E52A3489276}">
      <dgm:prSet phldrT="[Текст]"/>
      <dgm:spPr/>
      <dgm:t>
        <a:bodyPr/>
        <a:lstStyle/>
        <a:p>
          <a:r>
            <a:rPr lang="ru-RU" dirty="0" smtClean="0"/>
            <a:t>Учетная карточка документа</a:t>
          </a:r>
          <a:endParaRPr lang="ru-RU" dirty="0"/>
        </a:p>
      </dgm:t>
    </dgm:pt>
    <dgm:pt modelId="{2DA29415-704B-4007-9222-2D5A9A2BF1D9}" type="parTrans" cxnId="{8DF038AB-6301-47F5-9AB1-B9AA6EE0106D}">
      <dgm:prSet/>
      <dgm:spPr/>
      <dgm:t>
        <a:bodyPr/>
        <a:lstStyle/>
        <a:p>
          <a:endParaRPr lang="ru-RU"/>
        </a:p>
      </dgm:t>
    </dgm:pt>
    <dgm:pt modelId="{6CE6084B-EB26-4829-BA26-44F7EF046AD6}" type="sibTrans" cxnId="{8DF038AB-6301-47F5-9AB1-B9AA6EE0106D}">
      <dgm:prSet/>
      <dgm:spPr/>
      <dgm:t>
        <a:bodyPr/>
        <a:lstStyle/>
        <a:p>
          <a:endParaRPr lang="ru-RU"/>
        </a:p>
      </dgm:t>
    </dgm:pt>
    <dgm:pt modelId="{CF5E2162-3A52-46C6-B703-E4D9D28D59E1}">
      <dgm:prSet phldrT="[Текст]"/>
      <dgm:spPr/>
      <dgm:t>
        <a:bodyPr/>
        <a:lstStyle/>
        <a:p>
          <a:r>
            <a:rPr lang="ru-RU" dirty="0" smtClean="0"/>
            <a:t>Ветхость</a:t>
          </a:r>
          <a:endParaRPr lang="ru-RU" dirty="0"/>
        </a:p>
      </dgm:t>
    </dgm:pt>
    <dgm:pt modelId="{FF50A70E-1486-4ED5-BC56-F17991E42264}" type="parTrans" cxnId="{6CC6D4BF-341B-4B20-BDFA-5B662D901621}">
      <dgm:prSet/>
      <dgm:spPr/>
      <dgm:t>
        <a:bodyPr/>
        <a:lstStyle/>
        <a:p>
          <a:endParaRPr lang="ru-RU"/>
        </a:p>
      </dgm:t>
    </dgm:pt>
    <dgm:pt modelId="{4D0BE1DB-2CF3-4FC6-871B-E8AC88094BF8}" type="sibTrans" cxnId="{6CC6D4BF-341B-4B20-BDFA-5B662D901621}">
      <dgm:prSet/>
      <dgm:spPr/>
      <dgm:t>
        <a:bodyPr/>
        <a:lstStyle/>
        <a:p>
          <a:endParaRPr lang="ru-RU"/>
        </a:p>
      </dgm:t>
    </dgm:pt>
    <dgm:pt modelId="{FC7D6EC9-9CA9-4A31-9364-40CBB18078E7}">
      <dgm:prSet phldrT="[Текст]"/>
      <dgm:spPr/>
      <dgm:t>
        <a:bodyPr/>
        <a:lstStyle/>
        <a:p>
          <a:r>
            <a:rPr lang="ru-RU" dirty="0" smtClean="0"/>
            <a:t>Дефектность</a:t>
          </a:r>
          <a:endParaRPr lang="ru-RU" dirty="0"/>
        </a:p>
      </dgm:t>
    </dgm:pt>
    <dgm:pt modelId="{EC17A6E9-4BFB-4C2E-995A-757B1B0D2148}" type="parTrans" cxnId="{EDB6A3F4-47B5-4541-8DE8-63A9B60D5333}">
      <dgm:prSet/>
      <dgm:spPr/>
      <dgm:t>
        <a:bodyPr/>
        <a:lstStyle/>
        <a:p>
          <a:endParaRPr lang="ru-RU"/>
        </a:p>
      </dgm:t>
    </dgm:pt>
    <dgm:pt modelId="{06C77611-3759-4D0C-94B2-FA0462A1DA3F}" type="sibTrans" cxnId="{EDB6A3F4-47B5-4541-8DE8-63A9B60D5333}">
      <dgm:prSet/>
      <dgm:spPr/>
      <dgm:t>
        <a:bodyPr/>
        <a:lstStyle/>
        <a:p>
          <a:endParaRPr lang="ru-RU"/>
        </a:p>
      </dgm:t>
    </dgm:pt>
    <dgm:pt modelId="{F9E89AAD-0C22-4A7C-9998-9DE204061748}">
      <dgm:prSet phldrT="[Текст]"/>
      <dgm:spPr/>
      <dgm:t>
        <a:bodyPr/>
        <a:lstStyle/>
        <a:p>
          <a:r>
            <a:rPr lang="ru-RU" dirty="0" smtClean="0"/>
            <a:t>Утрата</a:t>
          </a:r>
          <a:endParaRPr lang="ru-RU" dirty="0"/>
        </a:p>
      </dgm:t>
    </dgm:pt>
    <dgm:pt modelId="{72CC10FE-47B2-4371-AD1E-AA95A26CFA2F}" type="parTrans" cxnId="{84825D33-0825-40BB-BDED-3A820619B473}">
      <dgm:prSet/>
      <dgm:spPr/>
      <dgm:t>
        <a:bodyPr/>
        <a:lstStyle/>
        <a:p>
          <a:endParaRPr lang="ru-RU"/>
        </a:p>
      </dgm:t>
    </dgm:pt>
    <dgm:pt modelId="{997EDE63-2B9A-49EE-B8BA-8A7901322F94}" type="sibTrans" cxnId="{84825D33-0825-40BB-BDED-3A820619B473}">
      <dgm:prSet/>
      <dgm:spPr/>
      <dgm:t>
        <a:bodyPr/>
        <a:lstStyle/>
        <a:p>
          <a:endParaRPr lang="ru-RU"/>
        </a:p>
      </dgm:t>
    </dgm:pt>
    <dgm:pt modelId="{6E6E2F42-6F6A-4310-90CB-36777AD3F26E}">
      <dgm:prSet phldrT="[Текст]"/>
      <dgm:spPr/>
      <dgm:t>
        <a:bodyPr/>
        <a:lstStyle/>
        <a:p>
          <a:r>
            <a:rPr lang="ru-RU" dirty="0" smtClean="0"/>
            <a:t>Устарелость по содержанию</a:t>
          </a:r>
          <a:endParaRPr lang="ru-RU" dirty="0"/>
        </a:p>
      </dgm:t>
    </dgm:pt>
    <dgm:pt modelId="{9CF64826-AD61-466F-9F9F-AD593448E085}" type="parTrans" cxnId="{54D5F3DD-1EB1-46DC-A046-A95927D1F11C}">
      <dgm:prSet/>
      <dgm:spPr/>
      <dgm:t>
        <a:bodyPr/>
        <a:lstStyle/>
        <a:p>
          <a:endParaRPr lang="ru-RU"/>
        </a:p>
      </dgm:t>
    </dgm:pt>
    <dgm:pt modelId="{F9F54F15-4E22-4FCC-86DE-94304AC02F1B}" type="sibTrans" cxnId="{54D5F3DD-1EB1-46DC-A046-A95927D1F11C}">
      <dgm:prSet/>
      <dgm:spPr/>
      <dgm:t>
        <a:bodyPr/>
        <a:lstStyle/>
        <a:p>
          <a:endParaRPr lang="ru-RU"/>
        </a:p>
      </dgm:t>
    </dgm:pt>
    <dgm:pt modelId="{3BC9CAE6-39F2-41B8-BD59-3D8760EF3E12}">
      <dgm:prSet phldrT="[Текст]"/>
      <dgm:spPr/>
      <dgm:t>
        <a:bodyPr/>
        <a:lstStyle/>
        <a:p>
          <a:r>
            <a:rPr lang="ru-RU" dirty="0" smtClean="0"/>
            <a:t>Цена</a:t>
          </a:r>
          <a:endParaRPr lang="ru-RU" dirty="0"/>
        </a:p>
      </dgm:t>
    </dgm:pt>
    <dgm:pt modelId="{75DA1A4A-D4CC-4B3F-8E65-7ED04C93F58F}" type="parTrans" cxnId="{EA7EAB97-6EB2-4516-B3DA-D8F87F39F51D}">
      <dgm:prSet/>
      <dgm:spPr/>
      <dgm:t>
        <a:bodyPr/>
        <a:lstStyle/>
        <a:p>
          <a:endParaRPr lang="ru-RU"/>
        </a:p>
      </dgm:t>
    </dgm:pt>
    <dgm:pt modelId="{5B970C8F-C4D0-4FE6-8701-1EA23CDC5EEC}" type="sibTrans" cxnId="{EA7EAB97-6EB2-4516-B3DA-D8F87F39F51D}">
      <dgm:prSet/>
      <dgm:spPr/>
      <dgm:t>
        <a:bodyPr/>
        <a:lstStyle/>
        <a:p>
          <a:endParaRPr lang="ru-RU"/>
        </a:p>
      </dgm:t>
    </dgm:pt>
    <dgm:pt modelId="{2CC6C438-46C9-4AF6-9F1E-7FD5A3538344}">
      <dgm:prSet phldrT="[Текст]"/>
      <dgm:spPr/>
      <dgm:t>
        <a:bodyPr/>
        <a:lstStyle/>
        <a:p>
          <a:r>
            <a:rPr lang="ru-RU" dirty="0" smtClean="0"/>
            <a:t>Транспортные расходы</a:t>
          </a:r>
          <a:endParaRPr lang="ru-RU" dirty="0"/>
        </a:p>
      </dgm:t>
    </dgm:pt>
    <dgm:pt modelId="{E98EEE07-4BCE-40D1-98B1-36E10C752EBB}" type="parTrans" cxnId="{814F6A1F-761C-4774-AD97-5FA2103C64AF}">
      <dgm:prSet/>
      <dgm:spPr/>
      <dgm:t>
        <a:bodyPr/>
        <a:lstStyle/>
        <a:p>
          <a:endParaRPr lang="ru-RU"/>
        </a:p>
      </dgm:t>
    </dgm:pt>
    <dgm:pt modelId="{9C677E68-6961-425C-83F1-6FB00E46FB1D}" type="sibTrans" cxnId="{814F6A1F-761C-4774-AD97-5FA2103C64AF}">
      <dgm:prSet/>
      <dgm:spPr/>
      <dgm:t>
        <a:bodyPr/>
        <a:lstStyle/>
        <a:p>
          <a:endParaRPr lang="ru-RU"/>
        </a:p>
      </dgm:t>
    </dgm:pt>
    <dgm:pt modelId="{22654E95-93FD-45AE-86A8-A8CC73276F31}">
      <dgm:prSet phldrT="[Текст]"/>
      <dgm:spPr/>
      <dgm:t>
        <a:bodyPr/>
        <a:lstStyle/>
        <a:p>
          <a:endParaRPr lang="ru-RU" dirty="0"/>
        </a:p>
      </dgm:t>
    </dgm:pt>
    <dgm:pt modelId="{5E12EFD4-B420-45E8-AF14-8D900E38C8DF}" type="parTrans" cxnId="{50C331AB-92F8-40D3-A3E6-7E43A3636E3C}">
      <dgm:prSet/>
      <dgm:spPr/>
    </dgm:pt>
    <dgm:pt modelId="{4B7FB4C1-ADC4-4DFD-AB63-3D7331804CA4}" type="sibTrans" cxnId="{50C331AB-92F8-40D3-A3E6-7E43A3636E3C}">
      <dgm:prSet/>
      <dgm:spPr/>
    </dgm:pt>
    <dgm:pt modelId="{714FC267-4009-4DC7-942C-1755258D8BC7}" type="pres">
      <dgm:prSet presAssocID="{F2F5E6EE-310E-41A6-8623-705F09FC2EA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648DF8-BF88-47E8-9F94-D53E0333E551}" type="pres">
      <dgm:prSet presAssocID="{DAC13E83-F2B0-4C4A-912E-FDBCC7D7EB9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C450E7-7EDC-4431-BA5F-6B99CCD7229C}" type="pres">
      <dgm:prSet presAssocID="{656C8466-8B3D-4C11-8DC0-0E1877F49F64}" presName="sibTrans" presStyleCnt="0"/>
      <dgm:spPr/>
    </dgm:pt>
    <dgm:pt modelId="{7D5F322E-901A-4027-AEF8-7EE2D45AFB22}" type="pres">
      <dgm:prSet presAssocID="{9F097FFE-72DA-4E3D-8B39-18DB31D64F4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47485A-6F84-4817-A618-692FB2E6DBF8}" type="pres">
      <dgm:prSet presAssocID="{13ECC014-72FC-448A-976B-9CD94DFC2531}" presName="sibTrans" presStyleCnt="0"/>
      <dgm:spPr/>
    </dgm:pt>
    <dgm:pt modelId="{9A0D5507-D98D-4F58-856F-A42A0D0F4309}" type="pres">
      <dgm:prSet presAssocID="{D5DC38DC-A496-4A97-BA17-54FD63FE128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DA43AE-09C5-43E3-9351-93A3DD3A2EA9}" type="presOf" srcId="{C7CB9A7F-E995-4BBA-B049-406B32640C34}" destId="{9A0D5507-D98D-4F58-856F-A42A0D0F4309}" srcOrd="0" destOrd="7" presId="urn:microsoft.com/office/officeart/2005/8/layout/hList6"/>
    <dgm:cxn modelId="{50C331AB-92F8-40D3-A3E6-7E43A3636E3C}" srcId="{5140234A-C7B2-43C6-AD00-EB6EAF0603D0}" destId="{22654E95-93FD-45AE-86A8-A8CC73276F31}" srcOrd="4" destOrd="0" parTransId="{5E12EFD4-B420-45E8-AF14-8D900E38C8DF}" sibTransId="{4B7FB4C1-ADC4-4DFD-AB63-3D7331804CA4}"/>
    <dgm:cxn modelId="{54D5F3DD-1EB1-46DC-A046-A95927D1F11C}" srcId="{5140234A-C7B2-43C6-AD00-EB6EAF0603D0}" destId="{6E6E2F42-6F6A-4310-90CB-36777AD3F26E}" srcOrd="3" destOrd="0" parTransId="{9CF64826-AD61-466F-9F9F-AD593448E085}" sibTransId="{F9F54F15-4E22-4FCC-86DE-94304AC02F1B}"/>
    <dgm:cxn modelId="{7A785288-AE21-46FC-AFE0-C4D29B9CFA3F}" type="presOf" srcId="{4C4697DE-0D18-4952-952C-1C1A9D3EB3D8}" destId="{7D5F322E-901A-4027-AEF8-7EE2D45AFB22}" srcOrd="0" destOrd="8" presId="urn:microsoft.com/office/officeart/2005/8/layout/hList6"/>
    <dgm:cxn modelId="{84825D33-0825-40BB-BDED-3A820619B473}" srcId="{5140234A-C7B2-43C6-AD00-EB6EAF0603D0}" destId="{F9E89AAD-0C22-4A7C-9998-9DE204061748}" srcOrd="2" destOrd="0" parTransId="{72CC10FE-47B2-4371-AD1E-AA95A26CFA2F}" sibTransId="{997EDE63-2B9A-49EE-B8BA-8A7901322F94}"/>
    <dgm:cxn modelId="{E5299652-93CD-4D98-BA8F-1C6A30F5E7B3}" type="presOf" srcId="{4490599C-56FC-4C07-A922-C0473C087837}" destId="{7D5F322E-901A-4027-AEF8-7EE2D45AFB22}" srcOrd="0" destOrd="1" presId="urn:microsoft.com/office/officeart/2005/8/layout/hList6"/>
    <dgm:cxn modelId="{940000C1-415D-49B4-9526-1E62A50BB88A}" type="presOf" srcId="{F2F5E6EE-310E-41A6-8623-705F09FC2EA6}" destId="{714FC267-4009-4DC7-942C-1755258D8BC7}" srcOrd="0" destOrd="0" presId="urn:microsoft.com/office/officeart/2005/8/layout/hList6"/>
    <dgm:cxn modelId="{D887D8CF-BD24-418F-9A01-D8BA9C390507}" srcId="{DAC13E83-F2B0-4C4A-912E-FDBCC7D7EB94}" destId="{6FE6F0B7-E4E0-470F-91E9-E208EE19677A}" srcOrd="2" destOrd="0" parTransId="{72612C70-96B2-4DB4-A5F6-2FE02CD434F4}" sibTransId="{AA5AB6AE-109A-402B-BF78-E34F2BA90223}"/>
    <dgm:cxn modelId="{CC1E3AB8-0A10-4B9F-B636-E44DB1030814}" srcId="{D5DC38DC-A496-4A97-BA17-54FD63FE1281}" destId="{5140234A-C7B2-43C6-AD00-EB6EAF0603D0}" srcOrd="0" destOrd="0" parTransId="{DBC5C09D-88BB-40B2-BE30-098B9B590BD1}" sibTransId="{9FEE8F0A-563A-4865-9A0B-2D8D21E16BC9}"/>
    <dgm:cxn modelId="{B0C57F44-138A-46F1-BD1D-70A135E83E24}" type="presOf" srcId="{D5DC38DC-A496-4A97-BA17-54FD63FE1281}" destId="{9A0D5507-D98D-4F58-856F-A42A0D0F4309}" srcOrd="0" destOrd="0" presId="urn:microsoft.com/office/officeart/2005/8/layout/hList6"/>
    <dgm:cxn modelId="{D7CFED73-1697-44FD-B1BC-4EC78CE6A46E}" srcId="{D5DC38DC-A496-4A97-BA17-54FD63FE1281}" destId="{C7CB9A7F-E995-4BBA-B049-406B32640C34}" srcOrd="1" destOrd="0" parTransId="{291547C5-8D7A-44EE-ADD5-F2A1EDC0C9F2}" sibTransId="{EE10B7AE-EBAE-45AA-ADEA-A5B6FB9ADC89}"/>
    <dgm:cxn modelId="{373EA63C-B6AB-48CD-AC21-4816A5C7BCE4}" type="presOf" srcId="{DAC13E83-F2B0-4C4A-912E-FDBCC7D7EB94}" destId="{B4648DF8-BF88-47E8-9F94-D53E0333E551}" srcOrd="0" destOrd="0" presId="urn:microsoft.com/office/officeart/2005/8/layout/hList6"/>
    <dgm:cxn modelId="{937E82DD-7194-4D33-9795-EC34D68D35B5}" type="presOf" srcId="{22654E95-93FD-45AE-86A8-A8CC73276F31}" destId="{9A0D5507-D98D-4F58-856F-A42A0D0F4309}" srcOrd="0" destOrd="6" presId="urn:microsoft.com/office/officeart/2005/8/layout/hList6"/>
    <dgm:cxn modelId="{44485FD4-E6C7-4A8E-B639-6CF4DD13F5FD}" type="presOf" srcId="{5140234A-C7B2-43C6-AD00-EB6EAF0603D0}" destId="{9A0D5507-D98D-4F58-856F-A42A0D0F4309}" srcOrd="0" destOrd="1" presId="urn:microsoft.com/office/officeart/2005/8/layout/hList6"/>
    <dgm:cxn modelId="{12896A33-0E3C-4DF0-9B8B-E4CEE82282BC}" type="presOf" srcId="{3BC9CAE6-39F2-41B8-BD59-3D8760EF3E12}" destId="{9A0D5507-D98D-4F58-856F-A42A0D0F4309}" srcOrd="0" destOrd="8" presId="urn:microsoft.com/office/officeart/2005/8/layout/hList6"/>
    <dgm:cxn modelId="{73032E09-7247-424F-9D26-4605EEDFF282}" srcId="{DAC13E83-F2B0-4C4A-912E-FDBCC7D7EB94}" destId="{E61136B6-CFEC-42F1-B412-086EA62F4B9A}" srcOrd="0" destOrd="0" parTransId="{7C508FA7-24CF-4FC7-9D54-1580B417F98E}" sibTransId="{EA8D1B9D-7EE8-410F-9F99-D74669719D27}"/>
    <dgm:cxn modelId="{96E7B1FA-1D3F-4D42-9858-4049BB43338A}" srcId="{9F097FFE-72DA-4E3D-8B39-18DB31D64F46}" destId="{71B741E7-D598-4C70-A49C-25A574CDA00C}" srcOrd="1" destOrd="0" parTransId="{3DBF6B4D-DCE8-48FC-B5C5-32609E1471C1}" sibTransId="{A54E3E22-2720-4E72-8911-E01BD778A0CA}"/>
    <dgm:cxn modelId="{11A77218-6531-467D-8C86-283C2A321279}" type="presOf" srcId="{8F41BC51-9019-4BCA-8650-233989313C6E}" destId="{7D5F322E-901A-4027-AEF8-7EE2D45AFB22}" srcOrd="0" destOrd="2" presId="urn:microsoft.com/office/officeart/2005/8/layout/hList6"/>
    <dgm:cxn modelId="{1C2BB485-735F-41A3-93AD-59F545C433F1}" type="presOf" srcId="{C9B358E4-3CB7-4549-B1A3-93139C6D159F}" destId="{7D5F322E-901A-4027-AEF8-7EE2D45AFB22}" srcOrd="0" destOrd="3" presId="urn:microsoft.com/office/officeart/2005/8/layout/hList6"/>
    <dgm:cxn modelId="{51F12025-24D3-4874-8E8A-E6363F650CDF}" srcId="{06468D1C-CB8E-4E43-ADF3-D13DC05BC6B2}" destId="{AEE85962-1A91-4BE9-BBD9-A99FD1D32286}" srcOrd="0" destOrd="0" parTransId="{5891BF34-34D9-48F5-8024-D44CAFD37E0A}" sibTransId="{3144370B-4A36-4D86-A8B8-BD5648C0B23C}"/>
    <dgm:cxn modelId="{77F8C47A-9864-4B6C-96CC-503779E17E78}" srcId="{71B741E7-D598-4C70-A49C-25A574CDA00C}" destId="{06468D1C-CB8E-4E43-ADF3-D13DC05BC6B2}" srcOrd="0" destOrd="0" parTransId="{5B4DC0EC-5B6E-4015-A89D-7E780E93464D}" sibTransId="{B3B0623F-2EF8-4396-8229-3854EC2F4867}"/>
    <dgm:cxn modelId="{CBF9DB62-629C-44A5-9CBC-DAE3202397E5}" type="presOf" srcId="{6FE6F0B7-E4E0-470F-91E9-E208EE19677A}" destId="{B4648DF8-BF88-47E8-9F94-D53E0333E551}" srcOrd="0" destOrd="3" presId="urn:microsoft.com/office/officeart/2005/8/layout/hList6"/>
    <dgm:cxn modelId="{68B8931D-5CFF-4C6E-8CC0-2685C84E1110}" type="presOf" srcId="{9F097FFE-72DA-4E3D-8B39-18DB31D64F46}" destId="{7D5F322E-901A-4027-AEF8-7EE2D45AFB22}" srcOrd="0" destOrd="0" presId="urn:microsoft.com/office/officeart/2005/8/layout/hList6"/>
    <dgm:cxn modelId="{803A764F-EA8A-47B3-B81C-0B2AA571E67E}" type="presOf" srcId="{06468D1C-CB8E-4E43-ADF3-D13DC05BC6B2}" destId="{7D5F322E-901A-4027-AEF8-7EE2D45AFB22}" srcOrd="0" destOrd="5" presId="urn:microsoft.com/office/officeart/2005/8/layout/hList6"/>
    <dgm:cxn modelId="{4A37428B-47CA-4029-AF73-0BA0401D55C2}" srcId="{4C4697DE-0D18-4952-952C-1C1A9D3EB3D8}" destId="{4DD1E1FA-5DA0-4C1C-B4D1-B78E8DC54389}" srcOrd="0" destOrd="0" parTransId="{D9A25366-BA85-4838-B20C-2C365DD12118}" sibTransId="{B2FB379E-9D77-4E38-A96C-1F52D88CF181}"/>
    <dgm:cxn modelId="{C8480D8A-C8E4-4B5E-ADCF-75030A3EF1AD}" srcId="{DAC13E83-F2B0-4C4A-912E-FDBCC7D7EB94}" destId="{E063AD5B-61CE-406A-968B-05809B673BCA}" srcOrd="1" destOrd="0" parTransId="{9D076B59-ED21-427F-9B9F-4810AE6A8EF5}" sibTransId="{0024DED9-F591-4B3A-A56B-F34C610EB589}"/>
    <dgm:cxn modelId="{4BC4A374-6785-4663-88C4-C88271BC67D4}" srcId="{9F097FFE-72DA-4E3D-8B39-18DB31D64F46}" destId="{4490599C-56FC-4C07-A922-C0473C087837}" srcOrd="0" destOrd="0" parTransId="{40BE9744-C52C-4B6F-BD61-BC3D49ABD693}" sibTransId="{C07B4D93-B80E-4B2E-A74C-D25C67CA493E}"/>
    <dgm:cxn modelId="{399AC70B-3C2F-4FEE-8E82-E02644ABC3CE}" srcId="{71B741E7-D598-4C70-A49C-25A574CDA00C}" destId="{4C4697DE-0D18-4952-952C-1C1A9D3EB3D8}" srcOrd="1" destOrd="0" parTransId="{D1FA3FDC-A797-4F76-BD56-787E0B72AC21}" sibTransId="{F2A3DCDA-09FC-419D-86B5-A76FC40D66F4}"/>
    <dgm:cxn modelId="{6CC6D4BF-341B-4B20-BDFA-5B662D901621}" srcId="{5140234A-C7B2-43C6-AD00-EB6EAF0603D0}" destId="{CF5E2162-3A52-46C6-B703-E4D9D28D59E1}" srcOrd="0" destOrd="0" parTransId="{FF50A70E-1486-4ED5-BC56-F17991E42264}" sibTransId="{4D0BE1DB-2CF3-4FC6-871B-E8AC88094BF8}"/>
    <dgm:cxn modelId="{EED1AE19-C971-4BC4-9803-042391DE66FE}" srcId="{F2F5E6EE-310E-41A6-8623-705F09FC2EA6}" destId="{DAC13E83-F2B0-4C4A-912E-FDBCC7D7EB94}" srcOrd="0" destOrd="0" parTransId="{77D726E6-3B3B-480A-8EB6-96E3503091BC}" sibTransId="{656C8466-8B3D-4C11-8DC0-0E1877F49F64}"/>
    <dgm:cxn modelId="{79A37065-9104-4AD4-9520-80534E2AA9BD}" srcId="{06468D1C-CB8E-4E43-ADF3-D13DC05BC6B2}" destId="{FA952644-3EA8-4E46-A6CE-E2A4CB6B23BA}" srcOrd="1" destOrd="0" parTransId="{6A4EE8D0-9944-4632-8525-1A69C781EB43}" sibTransId="{1740E155-5E9A-4FBB-BD2F-577671729CC0}"/>
    <dgm:cxn modelId="{C463904C-6E2E-4FAC-8B34-0528C0BEB2A5}" type="presOf" srcId="{AEE85962-1A91-4BE9-BBD9-A99FD1D32286}" destId="{7D5F322E-901A-4027-AEF8-7EE2D45AFB22}" srcOrd="0" destOrd="6" presId="urn:microsoft.com/office/officeart/2005/8/layout/hList6"/>
    <dgm:cxn modelId="{1A7E967A-A423-42E2-9F60-38C05D22543F}" type="presOf" srcId="{CF5E2162-3A52-46C6-B703-E4D9D28D59E1}" destId="{9A0D5507-D98D-4F58-856F-A42A0D0F4309}" srcOrd="0" destOrd="2" presId="urn:microsoft.com/office/officeart/2005/8/layout/hList6"/>
    <dgm:cxn modelId="{814F6A1F-761C-4774-AD97-5FA2103C64AF}" srcId="{C7CB9A7F-E995-4BBA-B049-406B32640C34}" destId="{2CC6C438-46C9-4AF6-9F1E-7FD5A3538344}" srcOrd="1" destOrd="0" parTransId="{E98EEE07-4BCE-40D1-98B1-36E10C752EBB}" sibTransId="{9C677E68-6961-425C-83F1-6FB00E46FB1D}"/>
    <dgm:cxn modelId="{EA7EAB97-6EB2-4516-B3DA-D8F87F39F51D}" srcId="{C7CB9A7F-E995-4BBA-B049-406B32640C34}" destId="{3BC9CAE6-39F2-41B8-BD59-3D8760EF3E12}" srcOrd="0" destOrd="0" parTransId="{75DA1A4A-D4CC-4B3F-8E65-7ED04C93F58F}" sibTransId="{5B970C8F-C4D0-4FE6-8701-1EA23CDC5EEC}"/>
    <dgm:cxn modelId="{8D45DA86-ECB5-4B84-A568-C408804F473C}" srcId="{F2F5E6EE-310E-41A6-8623-705F09FC2EA6}" destId="{9F097FFE-72DA-4E3D-8B39-18DB31D64F46}" srcOrd="1" destOrd="0" parTransId="{16884A2A-CA00-45BF-840E-3F31D6B1602C}" sibTransId="{13ECC014-72FC-448A-976B-9CD94DFC2531}"/>
    <dgm:cxn modelId="{29117A29-17A1-4D9E-9E53-EA62A117B3F3}" srcId="{4490599C-56FC-4C07-A922-C0473C087837}" destId="{C9B358E4-3CB7-4549-B1A3-93139C6D159F}" srcOrd="1" destOrd="0" parTransId="{6AFC2C23-E38B-4157-AF27-54B8F19EED92}" sibTransId="{08DF51B0-E4C4-4516-933E-FA76B97134F4}"/>
    <dgm:cxn modelId="{B88B17FE-AE1B-4EF3-BB97-1E7706208BFF}" type="presOf" srcId="{71B741E7-D598-4C70-A49C-25A574CDA00C}" destId="{7D5F322E-901A-4027-AEF8-7EE2D45AFB22}" srcOrd="0" destOrd="4" presId="urn:microsoft.com/office/officeart/2005/8/layout/hList6"/>
    <dgm:cxn modelId="{8DF038AB-6301-47F5-9AB1-B9AA6EE0106D}" srcId="{4C4697DE-0D18-4952-952C-1C1A9D3EB3D8}" destId="{FEE33E2F-0AA0-4DBE-B55F-7E52A3489276}" srcOrd="1" destOrd="0" parTransId="{2DA29415-704B-4007-9222-2D5A9A2BF1D9}" sibTransId="{6CE6084B-EB26-4829-BA26-44F7EF046AD6}"/>
    <dgm:cxn modelId="{A5B7BD3C-9158-4F7C-8ABF-B09F37AC70C8}" type="presOf" srcId="{FC7D6EC9-9CA9-4A31-9364-40CBB18078E7}" destId="{9A0D5507-D98D-4F58-856F-A42A0D0F4309}" srcOrd="0" destOrd="3" presId="urn:microsoft.com/office/officeart/2005/8/layout/hList6"/>
    <dgm:cxn modelId="{2D6AF5FC-5769-4C98-A104-676D6149E1ED}" type="presOf" srcId="{4DD1E1FA-5DA0-4C1C-B4D1-B78E8DC54389}" destId="{7D5F322E-901A-4027-AEF8-7EE2D45AFB22}" srcOrd="0" destOrd="9" presId="urn:microsoft.com/office/officeart/2005/8/layout/hList6"/>
    <dgm:cxn modelId="{40A10731-03AE-4230-A2AD-6FB68893AC25}" type="presOf" srcId="{6E6E2F42-6F6A-4310-90CB-36777AD3F26E}" destId="{9A0D5507-D98D-4F58-856F-A42A0D0F4309}" srcOrd="0" destOrd="5" presId="urn:microsoft.com/office/officeart/2005/8/layout/hList6"/>
    <dgm:cxn modelId="{4EA6814E-B9CC-42CA-B34F-27C0EBA650AD}" type="presOf" srcId="{FA952644-3EA8-4E46-A6CE-E2A4CB6B23BA}" destId="{7D5F322E-901A-4027-AEF8-7EE2D45AFB22}" srcOrd="0" destOrd="7" presId="urn:microsoft.com/office/officeart/2005/8/layout/hList6"/>
    <dgm:cxn modelId="{7F264F77-C741-4CC5-977A-F5CB640361AB}" type="presOf" srcId="{F9E89AAD-0C22-4A7C-9998-9DE204061748}" destId="{9A0D5507-D98D-4F58-856F-A42A0D0F4309}" srcOrd="0" destOrd="4" presId="urn:microsoft.com/office/officeart/2005/8/layout/hList6"/>
    <dgm:cxn modelId="{E2B01601-5F72-4DBA-8F85-7A12B0E3DFCF}" srcId="{F2F5E6EE-310E-41A6-8623-705F09FC2EA6}" destId="{D5DC38DC-A496-4A97-BA17-54FD63FE1281}" srcOrd="2" destOrd="0" parTransId="{0429D104-BECC-4A98-80C9-46527D5E9B2C}" sibTransId="{7BB42A4D-FD3A-42A9-988A-B77EEDD07B08}"/>
    <dgm:cxn modelId="{B717AB88-DC90-47E0-9491-C096DD7F5E1B}" type="presOf" srcId="{FEE33E2F-0AA0-4DBE-B55F-7E52A3489276}" destId="{7D5F322E-901A-4027-AEF8-7EE2D45AFB22}" srcOrd="0" destOrd="10" presId="urn:microsoft.com/office/officeart/2005/8/layout/hList6"/>
    <dgm:cxn modelId="{795DACBD-BA2A-4E81-BCE3-51E2A0DCA780}" type="presOf" srcId="{E61136B6-CFEC-42F1-B412-086EA62F4B9A}" destId="{B4648DF8-BF88-47E8-9F94-D53E0333E551}" srcOrd="0" destOrd="1" presId="urn:microsoft.com/office/officeart/2005/8/layout/hList6"/>
    <dgm:cxn modelId="{16752876-F3EC-47AD-A84A-D15A399F9FC4}" type="presOf" srcId="{2CC6C438-46C9-4AF6-9F1E-7FD5A3538344}" destId="{9A0D5507-D98D-4F58-856F-A42A0D0F4309}" srcOrd="0" destOrd="9" presId="urn:microsoft.com/office/officeart/2005/8/layout/hList6"/>
    <dgm:cxn modelId="{EDB6A3F4-47B5-4541-8DE8-63A9B60D5333}" srcId="{5140234A-C7B2-43C6-AD00-EB6EAF0603D0}" destId="{FC7D6EC9-9CA9-4A31-9364-40CBB18078E7}" srcOrd="1" destOrd="0" parTransId="{EC17A6E9-4BFB-4C2E-995A-757B1B0D2148}" sibTransId="{06C77611-3759-4D0C-94B2-FA0462A1DA3F}"/>
    <dgm:cxn modelId="{DACA10D8-E79C-40B7-85D3-5BDD08F79530}" type="presOf" srcId="{E063AD5B-61CE-406A-968B-05809B673BCA}" destId="{B4648DF8-BF88-47E8-9F94-D53E0333E551}" srcOrd="0" destOrd="2" presId="urn:microsoft.com/office/officeart/2005/8/layout/hList6"/>
    <dgm:cxn modelId="{2984EE3F-8184-4857-8A49-3840C6EF26F3}" srcId="{4490599C-56FC-4C07-A922-C0473C087837}" destId="{8F41BC51-9019-4BCA-8650-233989313C6E}" srcOrd="0" destOrd="0" parTransId="{C6C4A5AB-B53F-40F9-805E-A4F9893EA649}" sibTransId="{EC5B80DE-DDEC-41C4-9464-AB467D2023C3}"/>
    <dgm:cxn modelId="{BB4795A4-9231-4AA2-8A34-9F774B54A548}" type="presParOf" srcId="{714FC267-4009-4DC7-942C-1755258D8BC7}" destId="{B4648DF8-BF88-47E8-9F94-D53E0333E551}" srcOrd="0" destOrd="0" presId="urn:microsoft.com/office/officeart/2005/8/layout/hList6"/>
    <dgm:cxn modelId="{5F51905E-34EC-4119-B384-5D8E07722FE4}" type="presParOf" srcId="{714FC267-4009-4DC7-942C-1755258D8BC7}" destId="{67C450E7-7EDC-4431-BA5F-6B99CCD7229C}" srcOrd="1" destOrd="0" presId="urn:microsoft.com/office/officeart/2005/8/layout/hList6"/>
    <dgm:cxn modelId="{E551D428-32E8-483C-BE26-342232C71CB3}" type="presParOf" srcId="{714FC267-4009-4DC7-942C-1755258D8BC7}" destId="{7D5F322E-901A-4027-AEF8-7EE2D45AFB22}" srcOrd="2" destOrd="0" presId="urn:microsoft.com/office/officeart/2005/8/layout/hList6"/>
    <dgm:cxn modelId="{BD029F13-D9F2-44CE-ACCC-6C92547875D3}" type="presParOf" srcId="{714FC267-4009-4DC7-942C-1755258D8BC7}" destId="{9947485A-6F84-4817-A618-692FB2E6DBF8}" srcOrd="3" destOrd="0" presId="urn:microsoft.com/office/officeart/2005/8/layout/hList6"/>
    <dgm:cxn modelId="{54C0ABA3-8DC9-4529-9D44-11FC2BA3C4E8}" type="presParOf" srcId="{714FC267-4009-4DC7-942C-1755258D8BC7}" destId="{9A0D5507-D98D-4F58-856F-A42A0D0F4309}" srcOrd="4" destOrd="0" presId="urn:microsoft.com/office/officeart/2005/8/layout/h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F21CC02-0E0D-4149-8F16-89EE44CEAAFB}" type="doc">
      <dgm:prSet loTypeId="urn:microsoft.com/office/officeart/2005/8/layout/vList6" loCatId="list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29BF4E67-9909-4BD3-850D-699D4BB4CE83}">
      <dgm:prSet phldrT="[Текст]"/>
      <dgm:spPr/>
      <dgm:t>
        <a:bodyPr/>
        <a:lstStyle/>
        <a:p>
          <a:r>
            <a:rPr lang="ru-RU" dirty="0" smtClean="0"/>
            <a:t>ОСНОВНАЯ ВНУТРИБИБЛИОТЕЧНАЯ ДОКУМЕНТАЦИЯ</a:t>
          </a:r>
          <a:endParaRPr lang="ru-RU" dirty="0"/>
        </a:p>
      </dgm:t>
    </dgm:pt>
    <dgm:pt modelId="{25638D8C-CB98-4AAB-A41B-ADA3F99F70EB}" type="parTrans" cxnId="{32166C05-C509-4A68-80DF-851C54FA59AA}">
      <dgm:prSet/>
      <dgm:spPr/>
      <dgm:t>
        <a:bodyPr/>
        <a:lstStyle/>
        <a:p>
          <a:endParaRPr lang="ru-RU"/>
        </a:p>
      </dgm:t>
    </dgm:pt>
    <dgm:pt modelId="{4A7D6753-A7D4-4491-99EA-C860474FA024}" type="sibTrans" cxnId="{32166C05-C509-4A68-80DF-851C54FA59AA}">
      <dgm:prSet/>
      <dgm:spPr/>
      <dgm:t>
        <a:bodyPr/>
        <a:lstStyle/>
        <a:p>
          <a:endParaRPr lang="ru-RU"/>
        </a:p>
      </dgm:t>
    </dgm:pt>
    <dgm:pt modelId="{B2279525-E1AE-42B9-B9EF-1949B9BDDE36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ПОЛОЖЕНИЕ О БИБЛИОТЕКЕ</a:t>
          </a:r>
          <a:endParaRPr lang="ru-RU" dirty="0"/>
        </a:p>
      </dgm:t>
    </dgm:pt>
    <dgm:pt modelId="{408ACA10-0FD8-467E-96D2-7FBE9EE8BF3E}" type="parTrans" cxnId="{CC8A8D7E-41B8-456D-B9D5-04DAD4890326}">
      <dgm:prSet/>
      <dgm:spPr/>
      <dgm:t>
        <a:bodyPr/>
        <a:lstStyle/>
        <a:p>
          <a:endParaRPr lang="ru-RU"/>
        </a:p>
      </dgm:t>
    </dgm:pt>
    <dgm:pt modelId="{03DD291C-0C84-48DF-8D1E-FABDB8AF1C18}" type="sibTrans" cxnId="{CC8A8D7E-41B8-456D-B9D5-04DAD4890326}">
      <dgm:prSet/>
      <dgm:spPr/>
      <dgm:t>
        <a:bodyPr/>
        <a:lstStyle/>
        <a:p>
          <a:endParaRPr lang="ru-RU"/>
        </a:p>
      </dgm:t>
    </dgm:pt>
    <dgm:pt modelId="{D0F8CFA2-E4A3-492C-A18E-EE4898C4D2FA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РАСПИСАНИЕ РАБОТЫ ШБ</a:t>
          </a:r>
          <a:endParaRPr lang="ru-RU" dirty="0"/>
        </a:p>
      </dgm:t>
    </dgm:pt>
    <dgm:pt modelId="{AB1ACBB7-B43E-4210-A1A2-317A725EE8C5}" type="parTrans" cxnId="{EB25ACE8-6DB5-4E36-97AB-BC70D5C2625B}">
      <dgm:prSet/>
      <dgm:spPr/>
      <dgm:t>
        <a:bodyPr/>
        <a:lstStyle/>
        <a:p>
          <a:endParaRPr lang="ru-RU"/>
        </a:p>
      </dgm:t>
    </dgm:pt>
    <dgm:pt modelId="{09569B15-10C4-42DE-AEAF-052728840A2D}" type="sibTrans" cxnId="{EB25ACE8-6DB5-4E36-97AB-BC70D5C2625B}">
      <dgm:prSet/>
      <dgm:spPr/>
      <dgm:t>
        <a:bodyPr/>
        <a:lstStyle/>
        <a:p>
          <a:endParaRPr lang="ru-RU"/>
        </a:p>
      </dgm:t>
    </dgm:pt>
    <dgm:pt modelId="{1B84AC9F-EB51-4A61-8115-38DA06D3987E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ПРАВИЛА ПОЛЬЗОВАНИЯ ШКОЛЬНОЙ БИБЛИОТЕКОЙ</a:t>
          </a:r>
          <a:endParaRPr lang="ru-RU" dirty="0"/>
        </a:p>
      </dgm:t>
    </dgm:pt>
    <dgm:pt modelId="{BE3D9F6A-0463-4B92-97EB-658A705766FF}" type="parTrans" cxnId="{A04EA440-1B8D-4513-AED2-4CDF6352A28D}">
      <dgm:prSet/>
      <dgm:spPr/>
      <dgm:t>
        <a:bodyPr/>
        <a:lstStyle/>
        <a:p>
          <a:endParaRPr lang="ru-RU"/>
        </a:p>
      </dgm:t>
    </dgm:pt>
    <dgm:pt modelId="{947566E0-374C-4327-8D9D-5D175C19B88F}" type="sibTrans" cxnId="{A04EA440-1B8D-4513-AED2-4CDF6352A28D}">
      <dgm:prSet/>
      <dgm:spPr/>
      <dgm:t>
        <a:bodyPr/>
        <a:lstStyle/>
        <a:p>
          <a:endParaRPr lang="ru-RU"/>
        </a:p>
      </dgm:t>
    </dgm:pt>
    <dgm:pt modelId="{CDB4D91B-19F4-4F40-85D7-547AA6B86041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ФУНКЦИОНАЛЬНЫЕ ОБЯЗАННОСТИ</a:t>
          </a:r>
          <a:endParaRPr lang="ru-RU" dirty="0"/>
        </a:p>
      </dgm:t>
    </dgm:pt>
    <dgm:pt modelId="{879E202A-02C5-4EE8-BBD4-06B7682AD129}" type="parTrans" cxnId="{751B88C3-2F2B-4034-A24D-4F38C1B41CC8}">
      <dgm:prSet/>
      <dgm:spPr/>
      <dgm:t>
        <a:bodyPr/>
        <a:lstStyle/>
        <a:p>
          <a:endParaRPr lang="ru-RU"/>
        </a:p>
      </dgm:t>
    </dgm:pt>
    <dgm:pt modelId="{54406942-F3C7-4CB0-A686-EB2DCD2603D7}" type="sibTrans" cxnId="{751B88C3-2F2B-4034-A24D-4F38C1B41CC8}">
      <dgm:prSet/>
      <dgm:spPr/>
      <dgm:t>
        <a:bodyPr/>
        <a:lstStyle/>
        <a:p>
          <a:endParaRPr lang="ru-RU"/>
        </a:p>
      </dgm:t>
    </dgm:pt>
    <dgm:pt modelId="{B1CEA7A4-73CC-4501-BE47-432EC9456D6A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ПЛАН РАБОТЫ ШБ НА УЧЕБНЫЙ ГОД</a:t>
          </a:r>
          <a:endParaRPr lang="ru-RU" dirty="0"/>
        </a:p>
      </dgm:t>
    </dgm:pt>
    <dgm:pt modelId="{EB153300-C0F6-45A1-A2F4-652D9145B970}" type="parTrans" cxnId="{53DEA94B-1E76-427A-A5D5-871D642B9F06}">
      <dgm:prSet/>
      <dgm:spPr/>
      <dgm:t>
        <a:bodyPr/>
        <a:lstStyle/>
        <a:p>
          <a:endParaRPr lang="ru-RU"/>
        </a:p>
      </dgm:t>
    </dgm:pt>
    <dgm:pt modelId="{C564CD3D-117D-41F8-A505-DD1EDCE06DFA}" type="sibTrans" cxnId="{53DEA94B-1E76-427A-A5D5-871D642B9F06}">
      <dgm:prSet/>
      <dgm:spPr/>
      <dgm:t>
        <a:bodyPr/>
        <a:lstStyle/>
        <a:p>
          <a:endParaRPr lang="ru-RU"/>
        </a:p>
      </dgm:t>
    </dgm:pt>
    <dgm:pt modelId="{13CB25DB-EC68-42FD-8A5E-307E63378DAE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ПАСПОРТ </a:t>
          </a:r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БИБЛИОТЕКИ</a:t>
          </a:r>
          <a:endParaRPr lang="ru-RU" dirty="0"/>
        </a:p>
      </dgm:t>
    </dgm:pt>
    <dgm:pt modelId="{DE684739-3262-4C48-BE98-95F95717A2EC}" type="parTrans" cxnId="{E8DFAA90-5128-4216-8B3C-CB3188210A9B}">
      <dgm:prSet/>
      <dgm:spPr/>
      <dgm:t>
        <a:bodyPr/>
        <a:lstStyle/>
        <a:p>
          <a:endParaRPr lang="ru-RU"/>
        </a:p>
      </dgm:t>
    </dgm:pt>
    <dgm:pt modelId="{00C354F0-D7BC-45F1-8ED3-B3F9D5597E68}" type="sibTrans" cxnId="{E8DFAA90-5128-4216-8B3C-CB3188210A9B}">
      <dgm:prSet/>
      <dgm:spPr/>
      <dgm:t>
        <a:bodyPr/>
        <a:lstStyle/>
        <a:p>
          <a:endParaRPr lang="ru-RU"/>
        </a:p>
      </dgm:t>
    </dgm:pt>
    <dgm:pt modelId="{B998A2CA-9CDA-4AA1-9845-EAE02212F536}" type="pres">
      <dgm:prSet presAssocID="{3F21CC02-0E0D-4149-8F16-89EE44CEAAF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A2A1E23-C723-40C4-8FDF-B97C019DE5D5}" type="pres">
      <dgm:prSet presAssocID="{29BF4E67-9909-4BD3-850D-699D4BB4CE83}" presName="linNode" presStyleCnt="0"/>
      <dgm:spPr/>
    </dgm:pt>
    <dgm:pt modelId="{915644D7-F79C-4B0D-993F-674A9EE238D1}" type="pres">
      <dgm:prSet presAssocID="{29BF4E67-9909-4BD3-850D-699D4BB4CE83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F08364-8C38-4A73-80C0-44773177B36B}" type="pres">
      <dgm:prSet presAssocID="{29BF4E67-9909-4BD3-850D-699D4BB4CE83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DFAA90-5128-4216-8B3C-CB3188210A9B}" srcId="{29BF4E67-9909-4BD3-850D-699D4BB4CE83}" destId="{13CB25DB-EC68-42FD-8A5E-307E63378DAE}" srcOrd="4" destOrd="0" parTransId="{DE684739-3262-4C48-BE98-95F95717A2EC}" sibTransId="{00C354F0-D7BC-45F1-8ED3-B3F9D5597E68}"/>
    <dgm:cxn modelId="{A6C34F6A-F87B-453E-9F65-D5EDA752D207}" type="presOf" srcId="{1B84AC9F-EB51-4A61-8115-38DA06D3987E}" destId="{81F08364-8C38-4A73-80C0-44773177B36B}" srcOrd="0" destOrd="5" presId="urn:microsoft.com/office/officeart/2005/8/layout/vList6"/>
    <dgm:cxn modelId="{656AAFBD-DC01-4AE6-B1FA-B15B8084E12A}" type="presOf" srcId="{13CB25DB-EC68-42FD-8A5E-307E63378DAE}" destId="{81F08364-8C38-4A73-80C0-44773177B36B}" srcOrd="0" destOrd="4" presId="urn:microsoft.com/office/officeart/2005/8/layout/vList6"/>
    <dgm:cxn modelId="{751B88C3-2F2B-4034-A24D-4F38C1B41CC8}" srcId="{29BF4E67-9909-4BD3-850D-699D4BB4CE83}" destId="{CDB4D91B-19F4-4F40-85D7-547AA6B86041}" srcOrd="2" destOrd="0" parTransId="{879E202A-02C5-4EE8-BBD4-06B7682AD129}" sibTransId="{54406942-F3C7-4CB0-A686-EB2DCD2603D7}"/>
    <dgm:cxn modelId="{4D5E590C-8FE4-4703-A27A-4B61DC0C0DFE}" type="presOf" srcId="{B2279525-E1AE-42B9-B9EF-1949B9BDDE36}" destId="{81F08364-8C38-4A73-80C0-44773177B36B}" srcOrd="0" destOrd="0" presId="urn:microsoft.com/office/officeart/2005/8/layout/vList6"/>
    <dgm:cxn modelId="{CC8A8D7E-41B8-456D-B9D5-04DAD4890326}" srcId="{29BF4E67-9909-4BD3-850D-699D4BB4CE83}" destId="{B2279525-E1AE-42B9-B9EF-1949B9BDDE36}" srcOrd="0" destOrd="0" parTransId="{408ACA10-0FD8-467E-96D2-7FBE9EE8BF3E}" sibTransId="{03DD291C-0C84-48DF-8D1E-FABDB8AF1C18}"/>
    <dgm:cxn modelId="{152B64B6-8B5D-4CE0-A21C-3AAC976BF845}" type="presOf" srcId="{B1CEA7A4-73CC-4501-BE47-432EC9456D6A}" destId="{81F08364-8C38-4A73-80C0-44773177B36B}" srcOrd="0" destOrd="3" presId="urn:microsoft.com/office/officeart/2005/8/layout/vList6"/>
    <dgm:cxn modelId="{A04EA440-1B8D-4513-AED2-4CDF6352A28D}" srcId="{29BF4E67-9909-4BD3-850D-699D4BB4CE83}" destId="{1B84AC9F-EB51-4A61-8115-38DA06D3987E}" srcOrd="5" destOrd="0" parTransId="{BE3D9F6A-0463-4B92-97EB-658A705766FF}" sibTransId="{947566E0-374C-4327-8D9D-5D175C19B88F}"/>
    <dgm:cxn modelId="{E4534002-ED05-4B15-81E0-33418DC86D85}" type="presOf" srcId="{CDB4D91B-19F4-4F40-85D7-547AA6B86041}" destId="{81F08364-8C38-4A73-80C0-44773177B36B}" srcOrd="0" destOrd="2" presId="urn:microsoft.com/office/officeart/2005/8/layout/vList6"/>
    <dgm:cxn modelId="{32166C05-C509-4A68-80DF-851C54FA59AA}" srcId="{3F21CC02-0E0D-4149-8F16-89EE44CEAAFB}" destId="{29BF4E67-9909-4BD3-850D-699D4BB4CE83}" srcOrd="0" destOrd="0" parTransId="{25638D8C-CB98-4AAB-A41B-ADA3F99F70EB}" sibTransId="{4A7D6753-A7D4-4491-99EA-C860474FA024}"/>
    <dgm:cxn modelId="{53DEA94B-1E76-427A-A5D5-871D642B9F06}" srcId="{29BF4E67-9909-4BD3-850D-699D4BB4CE83}" destId="{B1CEA7A4-73CC-4501-BE47-432EC9456D6A}" srcOrd="3" destOrd="0" parTransId="{EB153300-C0F6-45A1-A2F4-652D9145B970}" sibTransId="{C564CD3D-117D-41F8-A505-DD1EDCE06DFA}"/>
    <dgm:cxn modelId="{B210B868-0E3D-481E-958B-37DB089B4067}" type="presOf" srcId="{D0F8CFA2-E4A3-492C-A18E-EE4898C4D2FA}" destId="{81F08364-8C38-4A73-80C0-44773177B36B}" srcOrd="0" destOrd="1" presId="urn:microsoft.com/office/officeart/2005/8/layout/vList6"/>
    <dgm:cxn modelId="{0F31FD44-D651-4261-A196-81F4B6A06491}" type="presOf" srcId="{3F21CC02-0E0D-4149-8F16-89EE44CEAAFB}" destId="{B998A2CA-9CDA-4AA1-9845-EAE02212F536}" srcOrd="0" destOrd="0" presId="urn:microsoft.com/office/officeart/2005/8/layout/vList6"/>
    <dgm:cxn modelId="{EB25ACE8-6DB5-4E36-97AB-BC70D5C2625B}" srcId="{29BF4E67-9909-4BD3-850D-699D4BB4CE83}" destId="{D0F8CFA2-E4A3-492C-A18E-EE4898C4D2FA}" srcOrd="1" destOrd="0" parTransId="{AB1ACBB7-B43E-4210-A1A2-317A725EE8C5}" sibTransId="{09569B15-10C4-42DE-AEAF-052728840A2D}"/>
    <dgm:cxn modelId="{F6D2669A-CAD5-4AA6-93D8-9DA4441D8565}" type="presOf" srcId="{29BF4E67-9909-4BD3-850D-699D4BB4CE83}" destId="{915644D7-F79C-4B0D-993F-674A9EE238D1}" srcOrd="0" destOrd="0" presId="urn:microsoft.com/office/officeart/2005/8/layout/vList6"/>
    <dgm:cxn modelId="{F9E60D66-FF55-4B6D-90ED-137A6A4DE0D4}" type="presParOf" srcId="{B998A2CA-9CDA-4AA1-9845-EAE02212F536}" destId="{7A2A1E23-C723-40C4-8FDF-B97C019DE5D5}" srcOrd="0" destOrd="0" presId="urn:microsoft.com/office/officeart/2005/8/layout/vList6"/>
    <dgm:cxn modelId="{95860893-C105-4187-9A1B-9AF18263FAF1}" type="presParOf" srcId="{7A2A1E23-C723-40C4-8FDF-B97C019DE5D5}" destId="{915644D7-F79C-4B0D-993F-674A9EE238D1}" srcOrd="0" destOrd="0" presId="urn:microsoft.com/office/officeart/2005/8/layout/vList6"/>
    <dgm:cxn modelId="{0C9BAB84-931D-4266-806C-CC724E4C90A9}" type="presParOf" srcId="{7A2A1E23-C723-40C4-8FDF-B97C019DE5D5}" destId="{81F08364-8C38-4A73-80C0-44773177B36B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0D141E5-EB84-4FFE-B94F-4A760F3855F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3E8E161-EEB9-4E89-BC89-0FB62FD916A6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ПЕРВИЧНЫЕ УЧЕТНЫЕ ДОКУМЕНТЫ</a:t>
          </a:r>
        </a:p>
        <a:p>
          <a:r>
            <a:rPr lang="ru-RU" b="1" dirty="0" smtClean="0"/>
            <a:t>(отчет перед бухгалтерией)</a:t>
          </a:r>
          <a:endParaRPr lang="ru-RU" dirty="0"/>
        </a:p>
      </dgm:t>
    </dgm:pt>
    <dgm:pt modelId="{9E1024A4-B109-49F5-8025-647B19BAE94E}" type="parTrans" cxnId="{95EBC6E4-55D9-46B6-8350-456432C62703}">
      <dgm:prSet/>
      <dgm:spPr/>
      <dgm:t>
        <a:bodyPr/>
        <a:lstStyle/>
        <a:p>
          <a:endParaRPr lang="ru-RU"/>
        </a:p>
      </dgm:t>
    </dgm:pt>
    <dgm:pt modelId="{4051DA5C-8490-4D00-AAE1-5AE86A6DD395}" type="sibTrans" cxnId="{95EBC6E4-55D9-46B6-8350-456432C62703}">
      <dgm:prSet/>
      <dgm:spPr/>
      <dgm:t>
        <a:bodyPr/>
        <a:lstStyle/>
        <a:p>
          <a:endParaRPr lang="ru-RU"/>
        </a:p>
      </dgm:t>
    </dgm:pt>
    <dgm:pt modelId="{AFEB4DFA-7F66-4213-980B-344D8330F53E}">
      <dgm:prSet phldrT="[Текст]"/>
      <dgm:spPr/>
      <dgm:t>
        <a:bodyPr/>
        <a:lstStyle/>
        <a:p>
          <a:r>
            <a:rPr lang="ru-RU" dirty="0" smtClean="0"/>
            <a:t>НАКЛАДНЫЕ</a:t>
          </a:r>
        </a:p>
        <a:p>
          <a:r>
            <a:rPr lang="ru-RU" b="1" dirty="0" smtClean="0"/>
            <a:t>(товарные накладные)</a:t>
          </a:r>
        </a:p>
        <a:p>
          <a:r>
            <a:rPr lang="ru-RU" b="1" dirty="0" smtClean="0"/>
            <a:t>поступление</a:t>
          </a:r>
          <a:endParaRPr lang="ru-RU" dirty="0"/>
        </a:p>
      </dgm:t>
    </dgm:pt>
    <dgm:pt modelId="{B0FB4086-65C8-4953-AE7B-DEB6D33AB185}" type="parTrans" cxnId="{7B9CC4B1-ED03-47B0-9DB4-F23FC20E6226}">
      <dgm:prSet/>
      <dgm:spPr/>
      <dgm:t>
        <a:bodyPr/>
        <a:lstStyle/>
        <a:p>
          <a:endParaRPr lang="ru-RU"/>
        </a:p>
      </dgm:t>
    </dgm:pt>
    <dgm:pt modelId="{ECEBAD99-1A57-411F-B7E7-3A4A5939B530}" type="sibTrans" cxnId="{7B9CC4B1-ED03-47B0-9DB4-F23FC20E6226}">
      <dgm:prSet/>
      <dgm:spPr/>
      <dgm:t>
        <a:bodyPr/>
        <a:lstStyle/>
        <a:p>
          <a:endParaRPr lang="ru-RU"/>
        </a:p>
      </dgm:t>
    </dgm:pt>
    <dgm:pt modelId="{CF8376FD-992D-4D3F-8C1C-7DD0BAB4D53F}">
      <dgm:prSet phldrT="[Текст]"/>
      <dgm:spPr/>
      <dgm:t>
        <a:bodyPr/>
        <a:lstStyle/>
        <a:p>
          <a:r>
            <a:rPr lang="ru-RU" dirty="0" smtClean="0"/>
            <a:t>АКТЫ</a:t>
          </a:r>
        </a:p>
        <a:p>
          <a:r>
            <a:rPr lang="ru-RU" b="1" dirty="0" smtClean="0"/>
            <a:t>(акты списания)</a:t>
          </a:r>
          <a:endParaRPr lang="ru-RU" dirty="0"/>
        </a:p>
      </dgm:t>
    </dgm:pt>
    <dgm:pt modelId="{B75CF3BC-C79B-4EC4-A7A6-DDE3EF548121}" type="parTrans" cxnId="{3466FA56-5AA6-4EA4-9D25-518F1F4B5766}">
      <dgm:prSet/>
      <dgm:spPr/>
      <dgm:t>
        <a:bodyPr/>
        <a:lstStyle/>
        <a:p>
          <a:endParaRPr lang="ru-RU"/>
        </a:p>
      </dgm:t>
    </dgm:pt>
    <dgm:pt modelId="{A6A7B650-84BA-40F3-B7C5-6568F99C1C66}" type="sibTrans" cxnId="{3466FA56-5AA6-4EA4-9D25-518F1F4B5766}">
      <dgm:prSet/>
      <dgm:spPr/>
      <dgm:t>
        <a:bodyPr/>
        <a:lstStyle/>
        <a:p>
          <a:endParaRPr lang="ru-RU"/>
        </a:p>
      </dgm:t>
    </dgm:pt>
    <dgm:pt modelId="{82E0AB6A-14C4-4A61-B49C-DB7C46BDE47B}" type="pres">
      <dgm:prSet presAssocID="{F0D141E5-EB84-4FFE-B94F-4A760F3855F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6CE0444-40E0-4DB8-8242-40FF061AA754}" type="pres">
      <dgm:prSet presAssocID="{83E8E161-EEB9-4E89-BC89-0FB62FD916A6}" presName="hierRoot1" presStyleCnt="0"/>
      <dgm:spPr/>
    </dgm:pt>
    <dgm:pt modelId="{6E476046-E7EF-4A2A-A727-7603F7094A05}" type="pres">
      <dgm:prSet presAssocID="{83E8E161-EEB9-4E89-BC89-0FB62FD916A6}" presName="composite" presStyleCnt="0"/>
      <dgm:spPr/>
    </dgm:pt>
    <dgm:pt modelId="{C9F6E1BE-C64A-4710-950D-7836C9B3587E}" type="pres">
      <dgm:prSet presAssocID="{83E8E161-EEB9-4E89-BC89-0FB62FD916A6}" presName="background" presStyleLbl="node0" presStyleIdx="0" presStyleCnt="1"/>
      <dgm:spPr/>
    </dgm:pt>
    <dgm:pt modelId="{CEC494F6-C7CD-4008-A14A-AD0524746DBB}" type="pres">
      <dgm:prSet presAssocID="{83E8E161-EEB9-4E89-BC89-0FB62FD916A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21AAD4-E6ED-4B3B-9573-7BA1F32C2EF4}" type="pres">
      <dgm:prSet presAssocID="{83E8E161-EEB9-4E89-BC89-0FB62FD916A6}" presName="hierChild2" presStyleCnt="0"/>
      <dgm:spPr/>
    </dgm:pt>
    <dgm:pt modelId="{4F76E944-3665-491C-8CB1-1C8F84787214}" type="pres">
      <dgm:prSet presAssocID="{B0FB4086-65C8-4953-AE7B-DEB6D33AB18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1B992109-AF22-4E4B-8D6A-F68D4CC5333E}" type="pres">
      <dgm:prSet presAssocID="{AFEB4DFA-7F66-4213-980B-344D8330F53E}" presName="hierRoot2" presStyleCnt="0"/>
      <dgm:spPr/>
    </dgm:pt>
    <dgm:pt modelId="{FC94D110-F627-42A7-94E4-08408CA115D6}" type="pres">
      <dgm:prSet presAssocID="{AFEB4DFA-7F66-4213-980B-344D8330F53E}" presName="composite2" presStyleCnt="0"/>
      <dgm:spPr/>
    </dgm:pt>
    <dgm:pt modelId="{B8AF873B-DC79-46F9-98BB-5D2E922D650A}" type="pres">
      <dgm:prSet presAssocID="{AFEB4DFA-7F66-4213-980B-344D8330F53E}" presName="background2" presStyleLbl="node2" presStyleIdx="0" presStyleCnt="2"/>
      <dgm:spPr/>
    </dgm:pt>
    <dgm:pt modelId="{890E8301-8859-41F9-B9F7-DE9FBA0926AB}" type="pres">
      <dgm:prSet presAssocID="{AFEB4DFA-7F66-4213-980B-344D8330F53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5D7636-7FD1-456B-A713-5ED43B0E5C46}" type="pres">
      <dgm:prSet presAssocID="{AFEB4DFA-7F66-4213-980B-344D8330F53E}" presName="hierChild3" presStyleCnt="0"/>
      <dgm:spPr/>
    </dgm:pt>
    <dgm:pt modelId="{4B2421C8-DAFA-4924-882E-9A7D4FF51D22}" type="pres">
      <dgm:prSet presAssocID="{B75CF3BC-C79B-4EC4-A7A6-DDE3EF548121}" presName="Name10" presStyleLbl="parChTrans1D2" presStyleIdx="1" presStyleCnt="2"/>
      <dgm:spPr/>
      <dgm:t>
        <a:bodyPr/>
        <a:lstStyle/>
        <a:p>
          <a:endParaRPr lang="ru-RU"/>
        </a:p>
      </dgm:t>
    </dgm:pt>
    <dgm:pt modelId="{9E1BAE87-80C2-4FBF-9D7A-7845C612F8A9}" type="pres">
      <dgm:prSet presAssocID="{CF8376FD-992D-4D3F-8C1C-7DD0BAB4D53F}" presName="hierRoot2" presStyleCnt="0"/>
      <dgm:spPr/>
    </dgm:pt>
    <dgm:pt modelId="{D6909C50-8D39-4B86-B980-A40C7B4B0AF9}" type="pres">
      <dgm:prSet presAssocID="{CF8376FD-992D-4D3F-8C1C-7DD0BAB4D53F}" presName="composite2" presStyleCnt="0"/>
      <dgm:spPr/>
    </dgm:pt>
    <dgm:pt modelId="{AD784E10-C9F3-4C98-AD83-9E4D0FE6072B}" type="pres">
      <dgm:prSet presAssocID="{CF8376FD-992D-4D3F-8C1C-7DD0BAB4D53F}" presName="background2" presStyleLbl="node2" presStyleIdx="1" presStyleCnt="2"/>
      <dgm:spPr/>
    </dgm:pt>
    <dgm:pt modelId="{C98C96C8-4774-4C64-B57F-A12BBD890407}" type="pres">
      <dgm:prSet presAssocID="{CF8376FD-992D-4D3F-8C1C-7DD0BAB4D53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7BE84F-1513-41B2-99C9-2C4138629932}" type="pres">
      <dgm:prSet presAssocID="{CF8376FD-992D-4D3F-8C1C-7DD0BAB4D53F}" presName="hierChild3" presStyleCnt="0"/>
      <dgm:spPr/>
    </dgm:pt>
  </dgm:ptLst>
  <dgm:cxnLst>
    <dgm:cxn modelId="{5A54730C-444D-4418-9070-8CD938876745}" type="presOf" srcId="{B0FB4086-65C8-4953-AE7B-DEB6D33AB185}" destId="{4F76E944-3665-491C-8CB1-1C8F84787214}" srcOrd="0" destOrd="0" presId="urn:microsoft.com/office/officeart/2005/8/layout/hierarchy1"/>
    <dgm:cxn modelId="{C512A635-01DB-4474-B887-952C8E9A6215}" type="presOf" srcId="{B75CF3BC-C79B-4EC4-A7A6-DDE3EF548121}" destId="{4B2421C8-DAFA-4924-882E-9A7D4FF51D22}" srcOrd="0" destOrd="0" presId="urn:microsoft.com/office/officeart/2005/8/layout/hierarchy1"/>
    <dgm:cxn modelId="{3466FA56-5AA6-4EA4-9D25-518F1F4B5766}" srcId="{83E8E161-EEB9-4E89-BC89-0FB62FD916A6}" destId="{CF8376FD-992D-4D3F-8C1C-7DD0BAB4D53F}" srcOrd="1" destOrd="0" parTransId="{B75CF3BC-C79B-4EC4-A7A6-DDE3EF548121}" sibTransId="{A6A7B650-84BA-40F3-B7C5-6568F99C1C66}"/>
    <dgm:cxn modelId="{6E66A6C8-D44C-4E6D-9367-E7A9E451F0AE}" type="presOf" srcId="{AFEB4DFA-7F66-4213-980B-344D8330F53E}" destId="{890E8301-8859-41F9-B9F7-DE9FBA0926AB}" srcOrd="0" destOrd="0" presId="urn:microsoft.com/office/officeart/2005/8/layout/hierarchy1"/>
    <dgm:cxn modelId="{19252782-C857-450B-A517-F7EC4D4E0D7A}" type="presOf" srcId="{CF8376FD-992D-4D3F-8C1C-7DD0BAB4D53F}" destId="{C98C96C8-4774-4C64-B57F-A12BBD890407}" srcOrd="0" destOrd="0" presId="urn:microsoft.com/office/officeart/2005/8/layout/hierarchy1"/>
    <dgm:cxn modelId="{95EBC6E4-55D9-46B6-8350-456432C62703}" srcId="{F0D141E5-EB84-4FFE-B94F-4A760F3855F2}" destId="{83E8E161-EEB9-4E89-BC89-0FB62FD916A6}" srcOrd="0" destOrd="0" parTransId="{9E1024A4-B109-49F5-8025-647B19BAE94E}" sibTransId="{4051DA5C-8490-4D00-AAE1-5AE86A6DD395}"/>
    <dgm:cxn modelId="{3F66D55C-433B-44D4-B776-B65B10A6DBD0}" type="presOf" srcId="{83E8E161-EEB9-4E89-BC89-0FB62FD916A6}" destId="{CEC494F6-C7CD-4008-A14A-AD0524746DBB}" srcOrd="0" destOrd="0" presId="urn:microsoft.com/office/officeart/2005/8/layout/hierarchy1"/>
    <dgm:cxn modelId="{7B9CC4B1-ED03-47B0-9DB4-F23FC20E6226}" srcId="{83E8E161-EEB9-4E89-BC89-0FB62FD916A6}" destId="{AFEB4DFA-7F66-4213-980B-344D8330F53E}" srcOrd="0" destOrd="0" parTransId="{B0FB4086-65C8-4953-AE7B-DEB6D33AB185}" sibTransId="{ECEBAD99-1A57-411F-B7E7-3A4A5939B530}"/>
    <dgm:cxn modelId="{4DA05132-2C32-4735-8AA9-232C4DAB1151}" type="presOf" srcId="{F0D141E5-EB84-4FFE-B94F-4A760F3855F2}" destId="{82E0AB6A-14C4-4A61-B49C-DB7C46BDE47B}" srcOrd="0" destOrd="0" presId="urn:microsoft.com/office/officeart/2005/8/layout/hierarchy1"/>
    <dgm:cxn modelId="{4EF4909D-6643-4EC8-9760-2A40B2FD8BD2}" type="presParOf" srcId="{82E0AB6A-14C4-4A61-B49C-DB7C46BDE47B}" destId="{06CE0444-40E0-4DB8-8242-40FF061AA754}" srcOrd="0" destOrd="0" presId="urn:microsoft.com/office/officeart/2005/8/layout/hierarchy1"/>
    <dgm:cxn modelId="{8F21F262-14E0-4311-A0FB-D80F5EE22246}" type="presParOf" srcId="{06CE0444-40E0-4DB8-8242-40FF061AA754}" destId="{6E476046-E7EF-4A2A-A727-7603F7094A05}" srcOrd="0" destOrd="0" presId="urn:microsoft.com/office/officeart/2005/8/layout/hierarchy1"/>
    <dgm:cxn modelId="{BA658D0D-BE18-49E0-A2D1-0724CA1C1EE2}" type="presParOf" srcId="{6E476046-E7EF-4A2A-A727-7603F7094A05}" destId="{C9F6E1BE-C64A-4710-950D-7836C9B3587E}" srcOrd="0" destOrd="0" presId="urn:microsoft.com/office/officeart/2005/8/layout/hierarchy1"/>
    <dgm:cxn modelId="{F22A4028-12AF-4D02-A280-5523AADDAB61}" type="presParOf" srcId="{6E476046-E7EF-4A2A-A727-7603F7094A05}" destId="{CEC494F6-C7CD-4008-A14A-AD0524746DBB}" srcOrd="1" destOrd="0" presId="urn:microsoft.com/office/officeart/2005/8/layout/hierarchy1"/>
    <dgm:cxn modelId="{2EEAD18D-05D6-40E0-815F-23F4B7C387C9}" type="presParOf" srcId="{06CE0444-40E0-4DB8-8242-40FF061AA754}" destId="{6F21AAD4-E6ED-4B3B-9573-7BA1F32C2EF4}" srcOrd="1" destOrd="0" presId="urn:microsoft.com/office/officeart/2005/8/layout/hierarchy1"/>
    <dgm:cxn modelId="{341E1AE1-443E-4F8E-82D8-5E3A30B7AB06}" type="presParOf" srcId="{6F21AAD4-E6ED-4B3B-9573-7BA1F32C2EF4}" destId="{4F76E944-3665-491C-8CB1-1C8F84787214}" srcOrd="0" destOrd="0" presId="urn:microsoft.com/office/officeart/2005/8/layout/hierarchy1"/>
    <dgm:cxn modelId="{6457AC5F-CA68-4F36-877E-723EF93720DE}" type="presParOf" srcId="{6F21AAD4-E6ED-4B3B-9573-7BA1F32C2EF4}" destId="{1B992109-AF22-4E4B-8D6A-F68D4CC5333E}" srcOrd="1" destOrd="0" presId="urn:microsoft.com/office/officeart/2005/8/layout/hierarchy1"/>
    <dgm:cxn modelId="{D99F4506-7CBB-47F6-91A1-C171E4E50434}" type="presParOf" srcId="{1B992109-AF22-4E4B-8D6A-F68D4CC5333E}" destId="{FC94D110-F627-42A7-94E4-08408CA115D6}" srcOrd="0" destOrd="0" presId="urn:microsoft.com/office/officeart/2005/8/layout/hierarchy1"/>
    <dgm:cxn modelId="{FD445732-5CED-4891-85CD-415FD8F7E517}" type="presParOf" srcId="{FC94D110-F627-42A7-94E4-08408CA115D6}" destId="{B8AF873B-DC79-46F9-98BB-5D2E922D650A}" srcOrd="0" destOrd="0" presId="urn:microsoft.com/office/officeart/2005/8/layout/hierarchy1"/>
    <dgm:cxn modelId="{00211BE5-CD63-4628-95DA-180A414B3592}" type="presParOf" srcId="{FC94D110-F627-42A7-94E4-08408CA115D6}" destId="{890E8301-8859-41F9-B9F7-DE9FBA0926AB}" srcOrd="1" destOrd="0" presId="urn:microsoft.com/office/officeart/2005/8/layout/hierarchy1"/>
    <dgm:cxn modelId="{8DA74AB4-970D-4E44-8B15-6541A3FB2048}" type="presParOf" srcId="{1B992109-AF22-4E4B-8D6A-F68D4CC5333E}" destId="{4B5D7636-7FD1-456B-A713-5ED43B0E5C46}" srcOrd="1" destOrd="0" presId="urn:microsoft.com/office/officeart/2005/8/layout/hierarchy1"/>
    <dgm:cxn modelId="{F4C8C1AA-40B1-4609-AE19-D472317E98AA}" type="presParOf" srcId="{6F21AAD4-E6ED-4B3B-9573-7BA1F32C2EF4}" destId="{4B2421C8-DAFA-4924-882E-9A7D4FF51D22}" srcOrd="2" destOrd="0" presId="urn:microsoft.com/office/officeart/2005/8/layout/hierarchy1"/>
    <dgm:cxn modelId="{DD2BB48B-FE4F-4C9B-A780-7BEB32D40830}" type="presParOf" srcId="{6F21AAD4-E6ED-4B3B-9573-7BA1F32C2EF4}" destId="{9E1BAE87-80C2-4FBF-9D7A-7845C612F8A9}" srcOrd="3" destOrd="0" presId="urn:microsoft.com/office/officeart/2005/8/layout/hierarchy1"/>
    <dgm:cxn modelId="{702C4B0E-4242-42ED-9C5C-314C7B65EF66}" type="presParOf" srcId="{9E1BAE87-80C2-4FBF-9D7A-7845C612F8A9}" destId="{D6909C50-8D39-4B86-B980-A40C7B4B0AF9}" srcOrd="0" destOrd="0" presId="urn:microsoft.com/office/officeart/2005/8/layout/hierarchy1"/>
    <dgm:cxn modelId="{FF38CB5E-CC9C-4FC9-A563-C6275C8CC78B}" type="presParOf" srcId="{D6909C50-8D39-4B86-B980-A40C7B4B0AF9}" destId="{AD784E10-C9F3-4C98-AD83-9E4D0FE6072B}" srcOrd="0" destOrd="0" presId="urn:microsoft.com/office/officeart/2005/8/layout/hierarchy1"/>
    <dgm:cxn modelId="{FAF7C2F2-C160-47F4-87E8-D40D5F1E3CA2}" type="presParOf" srcId="{D6909C50-8D39-4B86-B980-A40C7B4B0AF9}" destId="{C98C96C8-4774-4C64-B57F-A12BBD890407}" srcOrd="1" destOrd="0" presId="urn:microsoft.com/office/officeart/2005/8/layout/hierarchy1"/>
    <dgm:cxn modelId="{16AD296B-1F92-4BCB-8C5F-53551A77F7CD}" type="presParOf" srcId="{9E1BAE87-80C2-4FBF-9D7A-7845C612F8A9}" destId="{877BE84F-1513-41B2-99C9-2C4138629932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2FF4974-BF55-4C2E-8161-1D8631573680}" type="doc">
      <dgm:prSet loTypeId="urn:microsoft.com/office/officeart/2005/8/layout/radial4" loCatId="relationship" qsTypeId="urn:microsoft.com/office/officeart/2005/8/quickstyle/3d2" qsCatId="3D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0DAA6ABE-1BFC-453F-B718-713522DA0ED2}">
      <dgm:prSet phldrT="[Текст]"/>
      <dgm:spPr/>
      <dgm:t>
        <a:bodyPr/>
        <a:lstStyle/>
        <a:p>
          <a:r>
            <a:rPr lang="ru-RU" dirty="0" smtClean="0"/>
            <a:t>РЕГИСТРЫ</a:t>
          </a:r>
          <a:endParaRPr lang="ru-RU" dirty="0"/>
        </a:p>
      </dgm:t>
    </dgm:pt>
    <dgm:pt modelId="{EC439DEE-48D8-4E8D-8CFE-2FD63AB0D683}" type="parTrans" cxnId="{AC55F059-986D-4E36-B79E-E905F6FF2633}">
      <dgm:prSet/>
      <dgm:spPr/>
      <dgm:t>
        <a:bodyPr/>
        <a:lstStyle/>
        <a:p>
          <a:endParaRPr lang="ru-RU"/>
        </a:p>
      </dgm:t>
    </dgm:pt>
    <dgm:pt modelId="{1E983FF2-C516-4306-920D-5AE9EA2B64BA}" type="sibTrans" cxnId="{AC55F059-986D-4E36-B79E-E905F6FF2633}">
      <dgm:prSet/>
      <dgm:spPr/>
      <dgm:t>
        <a:bodyPr/>
        <a:lstStyle/>
        <a:p>
          <a:endParaRPr lang="ru-RU"/>
        </a:p>
      </dgm:t>
    </dgm:pt>
    <dgm:pt modelId="{A9B6F558-2C6E-4C09-AFA2-400A9A5E81C3}">
      <dgm:prSet phldrT="[Текст]"/>
      <dgm:spPr/>
      <dgm:t>
        <a:bodyPr/>
        <a:lstStyle/>
        <a:p>
          <a:r>
            <a:rPr lang="ru-RU" smtClean="0"/>
            <a:t>ИНВЕНТАРНАЯ КНИГА ФОНДА</a:t>
          </a:r>
          <a:endParaRPr lang="ru-RU" dirty="0"/>
        </a:p>
      </dgm:t>
    </dgm:pt>
    <dgm:pt modelId="{415CB7EB-E8D6-48C1-B285-53C4B19719F5}" type="parTrans" cxnId="{662A4D8F-1FBA-4528-AA99-241BF55D2CF4}">
      <dgm:prSet/>
      <dgm:spPr/>
      <dgm:t>
        <a:bodyPr/>
        <a:lstStyle/>
        <a:p>
          <a:endParaRPr lang="ru-RU"/>
        </a:p>
      </dgm:t>
    </dgm:pt>
    <dgm:pt modelId="{E4D7556B-0CEA-4032-8318-15F3A48F7BF3}" type="sibTrans" cxnId="{662A4D8F-1FBA-4528-AA99-241BF55D2CF4}">
      <dgm:prSet/>
      <dgm:spPr/>
      <dgm:t>
        <a:bodyPr/>
        <a:lstStyle/>
        <a:p>
          <a:endParaRPr lang="ru-RU"/>
        </a:p>
      </dgm:t>
    </dgm:pt>
    <dgm:pt modelId="{F437FEB0-2692-4D49-85A6-603AF8E0395E}">
      <dgm:prSet phldrT="[Текст]"/>
      <dgm:spPr/>
      <dgm:t>
        <a:bodyPr/>
        <a:lstStyle/>
        <a:p>
          <a:r>
            <a:rPr lang="ru-RU" dirty="0" smtClean="0"/>
            <a:t>КНИГА СУММАРНОГО УЧЕТА ОСНОВНОГО ФОНДА</a:t>
          </a:r>
          <a:endParaRPr lang="ru-RU" dirty="0"/>
        </a:p>
      </dgm:t>
    </dgm:pt>
    <dgm:pt modelId="{97CEE871-58C7-4F10-A403-76167F29BABD}" type="parTrans" cxnId="{6C785BCE-6F0A-481C-A078-E1505E9B89FC}">
      <dgm:prSet/>
      <dgm:spPr/>
      <dgm:t>
        <a:bodyPr/>
        <a:lstStyle/>
        <a:p>
          <a:endParaRPr lang="ru-RU"/>
        </a:p>
      </dgm:t>
    </dgm:pt>
    <dgm:pt modelId="{6B6D5220-097C-4B3D-B8C6-5FD7CA181AD9}" type="sibTrans" cxnId="{6C785BCE-6F0A-481C-A078-E1505E9B89FC}">
      <dgm:prSet/>
      <dgm:spPr/>
      <dgm:t>
        <a:bodyPr/>
        <a:lstStyle/>
        <a:p>
          <a:endParaRPr lang="ru-RU"/>
        </a:p>
      </dgm:t>
    </dgm:pt>
    <dgm:pt modelId="{135CEFE5-515F-41F9-9919-74BFEB65E7AD}">
      <dgm:prSet phldrT="[Текст]"/>
      <dgm:spPr/>
      <dgm:t>
        <a:bodyPr/>
        <a:lstStyle/>
        <a:p>
          <a:r>
            <a:rPr lang="ru-RU" dirty="0" smtClean="0"/>
            <a:t>КНИГА СУММАРНОГО УЧЕТА УЧЕБНОГО ФОНДА</a:t>
          </a:r>
          <a:endParaRPr lang="ru-RU" dirty="0"/>
        </a:p>
      </dgm:t>
    </dgm:pt>
    <dgm:pt modelId="{2C66BC8F-AC45-49CB-91CB-7727FC868E68}" type="parTrans" cxnId="{C547E802-9F7F-4666-B256-CEB6362A7646}">
      <dgm:prSet/>
      <dgm:spPr/>
      <dgm:t>
        <a:bodyPr/>
        <a:lstStyle/>
        <a:p>
          <a:endParaRPr lang="ru-RU"/>
        </a:p>
      </dgm:t>
    </dgm:pt>
    <dgm:pt modelId="{481A326F-F9C9-446C-BDBA-10A53EDF1EE2}" type="sibTrans" cxnId="{C547E802-9F7F-4666-B256-CEB6362A7646}">
      <dgm:prSet/>
      <dgm:spPr/>
      <dgm:t>
        <a:bodyPr/>
        <a:lstStyle/>
        <a:p>
          <a:endParaRPr lang="ru-RU"/>
        </a:p>
      </dgm:t>
    </dgm:pt>
    <dgm:pt modelId="{72B3A2F5-C34B-4B87-B47B-67234CC5C66F}">
      <dgm:prSet phldrT="[Текст]"/>
      <dgm:spPr/>
      <dgm:t>
        <a:bodyPr/>
        <a:lstStyle/>
        <a:p>
          <a:r>
            <a:rPr lang="ru-RU" dirty="0" smtClean="0"/>
            <a:t>КАРТОТЕКА УЧЕТА УЧЕБНОГО ФОНДА</a:t>
          </a:r>
          <a:endParaRPr lang="ru-RU" dirty="0"/>
        </a:p>
      </dgm:t>
    </dgm:pt>
    <dgm:pt modelId="{1CF43217-9A88-44C7-97BD-BB258390BAE5}" type="parTrans" cxnId="{231AAE7D-3243-4059-8F56-9F665CFC2FEB}">
      <dgm:prSet/>
      <dgm:spPr/>
      <dgm:t>
        <a:bodyPr/>
        <a:lstStyle/>
        <a:p>
          <a:endParaRPr lang="ru-RU"/>
        </a:p>
      </dgm:t>
    </dgm:pt>
    <dgm:pt modelId="{3B916B30-E892-4907-B62F-BD4F98CF903D}" type="sibTrans" cxnId="{231AAE7D-3243-4059-8F56-9F665CFC2FEB}">
      <dgm:prSet/>
      <dgm:spPr/>
      <dgm:t>
        <a:bodyPr/>
        <a:lstStyle/>
        <a:p>
          <a:endParaRPr lang="ru-RU"/>
        </a:p>
      </dgm:t>
    </dgm:pt>
    <dgm:pt modelId="{3E61F8BF-8574-4B65-A233-03B96581C8D6}">
      <dgm:prSet phldrT="[Текст]"/>
      <dgm:spPr/>
      <dgm:t>
        <a:bodyPr/>
        <a:lstStyle/>
        <a:p>
          <a:r>
            <a:rPr lang="ru-RU" dirty="0" smtClean="0"/>
            <a:t>КНИГА СУММАРНОГО УЧЕТА АВД</a:t>
          </a:r>
          <a:endParaRPr lang="ru-RU" dirty="0"/>
        </a:p>
      </dgm:t>
    </dgm:pt>
    <dgm:pt modelId="{4D8D7E01-8E89-497F-8C13-80D707F608C9}" type="parTrans" cxnId="{9CA9513E-A0AA-4E48-80B4-9B7CA1F54473}">
      <dgm:prSet/>
      <dgm:spPr/>
      <dgm:t>
        <a:bodyPr/>
        <a:lstStyle/>
        <a:p>
          <a:endParaRPr lang="ru-RU"/>
        </a:p>
      </dgm:t>
    </dgm:pt>
    <dgm:pt modelId="{6EE3B5E3-A3D2-4CEA-8B8F-A668238B429F}" type="sibTrans" cxnId="{9CA9513E-A0AA-4E48-80B4-9B7CA1F54473}">
      <dgm:prSet/>
      <dgm:spPr/>
      <dgm:t>
        <a:bodyPr/>
        <a:lstStyle/>
        <a:p>
          <a:endParaRPr lang="ru-RU"/>
        </a:p>
      </dgm:t>
    </dgm:pt>
    <dgm:pt modelId="{46B4981D-2728-4FA5-B63A-3A89DECDD071}">
      <dgm:prSet phldrT="[Текст]"/>
      <dgm:spPr/>
      <dgm:t>
        <a:bodyPr/>
        <a:lstStyle/>
        <a:p>
          <a:r>
            <a:rPr lang="ru-RU" dirty="0" smtClean="0"/>
            <a:t>ЧИТАТЕЛЬСКИЕ ФОРМУЛЯРЫ</a:t>
          </a:r>
          <a:endParaRPr lang="ru-RU" dirty="0"/>
        </a:p>
      </dgm:t>
    </dgm:pt>
    <dgm:pt modelId="{89BF053E-FB68-407D-8F23-293815720EC7}" type="parTrans" cxnId="{E1DBF147-7B3E-4EFB-8E17-E374DFF94FAC}">
      <dgm:prSet/>
      <dgm:spPr/>
      <dgm:t>
        <a:bodyPr/>
        <a:lstStyle/>
        <a:p>
          <a:endParaRPr lang="ru-RU"/>
        </a:p>
      </dgm:t>
    </dgm:pt>
    <dgm:pt modelId="{A8D067BD-C013-41B2-85FF-F610A46CD0CA}" type="sibTrans" cxnId="{E1DBF147-7B3E-4EFB-8E17-E374DFF94FAC}">
      <dgm:prSet/>
      <dgm:spPr/>
      <dgm:t>
        <a:bodyPr/>
        <a:lstStyle/>
        <a:p>
          <a:endParaRPr lang="ru-RU"/>
        </a:p>
      </dgm:t>
    </dgm:pt>
    <dgm:pt modelId="{C74F8FC1-C14A-4E7E-8184-7875D00B6CA2}">
      <dgm:prSet phldrT="[Текст]"/>
      <dgm:spPr/>
      <dgm:t>
        <a:bodyPr/>
        <a:lstStyle/>
        <a:p>
          <a:r>
            <a:rPr lang="ru-RU" dirty="0" smtClean="0"/>
            <a:t>КАТАЛОГ</a:t>
          </a:r>
          <a:r>
            <a:rPr lang="ru-RU" b="1" dirty="0" smtClean="0"/>
            <a:t> </a:t>
          </a:r>
          <a:r>
            <a:rPr lang="ru-RU" dirty="0" smtClean="0"/>
            <a:t>АВД</a:t>
          </a:r>
          <a:endParaRPr lang="ru-RU" dirty="0"/>
        </a:p>
      </dgm:t>
    </dgm:pt>
    <dgm:pt modelId="{CE38EB5B-ADF4-4D81-9E6D-DF39F9225734}" type="parTrans" cxnId="{E5692C9E-A371-41B0-80A0-389A972183EF}">
      <dgm:prSet/>
      <dgm:spPr/>
      <dgm:t>
        <a:bodyPr/>
        <a:lstStyle/>
        <a:p>
          <a:endParaRPr lang="ru-RU"/>
        </a:p>
      </dgm:t>
    </dgm:pt>
    <dgm:pt modelId="{AB214F6D-08B3-43FC-A3D8-668780C1595B}" type="sibTrans" cxnId="{E5692C9E-A371-41B0-80A0-389A972183EF}">
      <dgm:prSet/>
      <dgm:spPr/>
      <dgm:t>
        <a:bodyPr/>
        <a:lstStyle/>
        <a:p>
          <a:endParaRPr lang="ru-RU"/>
        </a:p>
      </dgm:t>
    </dgm:pt>
    <dgm:pt modelId="{7ED8D59D-DDE9-4561-8203-C7DDB7864FCF}">
      <dgm:prSet/>
      <dgm:spPr/>
      <dgm:t>
        <a:bodyPr/>
        <a:lstStyle/>
        <a:p>
          <a:r>
            <a:rPr lang="ru-RU" smtClean="0"/>
            <a:t>КНИГА УЧЕТА ВРЕМЕННОГО ФОНДА</a:t>
          </a:r>
          <a:endParaRPr lang="ru-RU" dirty="0" smtClean="0"/>
        </a:p>
      </dgm:t>
    </dgm:pt>
    <dgm:pt modelId="{699ACAC9-8AE8-4FA3-82EC-AD8509473B00}" type="parTrans" cxnId="{123959EC-606C-471A-9524-D11DD946D068}">
      <dgm:prSet/>
      <dgm:spPr/>
      <dgm:t>
        <a:bodyPr/>
        <a:lstStyle/>
        <a:p>
          <a:endParaRPr lang="ru-RU"/>
        </a:p>
      </dgm:t>
    </dgm:pt>
    <dgm:pt modelId="{B261A364-E4B0-4D5E-8A87-A55EAC964B90}" type="sibTrans" cxnId="{123959EC-606C-471A-9524-D11DD946D068}">
      <dgm:prSet/>
      <dgm:spPr/>
      <dgm:t>
        <a:bodyPr/>
        <a:lstStyle/>
        <a:p>
          <a:endParaRPr lang="ru-RU"/>
        </a:p>
      </dgm:t>
    </dgm:pt>
    <dgm:pt modelId="{1E7F9F9C-0A0F-4D16-BD5C-6657EEA14B7D}">
      <dgm:prSet phldrT="[Текст]"/>
      <dgm:spPr/>
      <dgm:t>
        <a:bodyPr/>
        <a:lstStyle/>
        <a:p>
          <a:r>
            <a:rPr lang="ru-RU" dirty="0" smtClean="0"/>
            <a:t>ВЕДОМОСТИ ВЫДАЧИ УЧЕБНИКОВ ПО КЛАССАМ</a:t>
          </a:r>
          <a:endParaRPr lang="ru-RU" dirty="0"/>
        </a:p>
      </dgm:t>
    </dgm:pt>
    <dgm:pt modelId="{32866AB9-699E-4313-B608-0ACA2266206E}" type="parTrans" cxnId="{91F23781-44D4-4C7B-899F-A34AA600C4A1}">
      <dgm:prSet/>
      <dgm:spPr/>
      <dgm:t>
        <a:bodyPr/>
        <a:lstStyle/>
        <a:p>
          <a:endParaRPr lang="ru-RU"/>
        </a:p>
      </dgm:t>
    </dgm:pt>
    <dgm:pt modelId="{ADCB953B-09CA-4E71-9637-3169C52AE7A5}" type="sibTrans" cxnId="{91F23781-44D4-4C7B-899F-A34AA600C4A1}">
      <dgm:prSet/>
      <dgm:spPr/>
      <dgm:t>
        <a:bodyPr/>
        <a:lstStyle/>
        <a:p>
          <a:endParaRPr lang="ru-RU"/>
        </a:p>
      </dgm:t>
    </dgm:pt>
    <dgm:pt modelId="{7F0A505E-70CC-4E56-8035-FA25F1236084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КАРТОТЕКА ОСНОВНОГО ФОНДА</a:t>
          </a:r>
          <a:endParaRPr lang="ru-RU" dirty="0"/>
        </a:p>
      </dgm:t>
    </dgm:pt>
    <dgm:pt modelId="{D858C7DE-A973-4ACF-B675-C0348792C5D6}" type="parTrans" cxnId="{68CCDBCF-AA51-4227-A930-AC11DA9CBFA3}">
      <dgm:prSet/>
      <dgm:spPr/>
      <dgm:t>
        <a:bodyPr/>
        <a:lstStyle/>
        <a:p>
          <a:endParaRPr lang="ru-RU"/>
        </a:p>
      </dgm:t>
    </dgm:pt>
    <dgm:pt modelId="{E5F3AF62-01D2-4653-A864-0117DBDE6335}" type="sibTrans" cxnId="{68CCDBCF-AA51-4227-A930-AC11DA9CBFA3}">
      <dgm:prSet/>
      <dgm:spPr/>
      <dgm:t>
        <a:bodyPr/>
        <a:lstStyle/>
        <a:p>
          <a:endParaRPr lang="ru-RU"/>
        </a:p>
      </dgm:t>
    </dgm:pt>
    <dgm:pt modelId="{97141B5A-4CB9-44FF-80BE-6DDE2ADF4787}" type="pres">
      <dgm:prSet presAssocID="{32FF4974-BF55-4C2E-8161-1D863157368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323EB4-18CB-425D-B7E1-CF86BEC12B7D}" type="pres">
      <dgm:prSet presAssocID="{0DAA6ABE-1BFC-453F-B718-713522DA0ED2}" presName="centerShape" presStyleLbl="node0" presStyleIdx="0" presStyleCnt="1"/>
      <dgm:spPr/>
      <dgm:t>
        <a:bodyPr/>
        <a:lstStyle/>
        <a:p>
          <a:endParaRPr lang="ru-RU"/>
        </a:p>
      </dgm:t>
    </dgm:pt>
    <dgm:pt modelId="{6AC4B904-FFD1-4C71-B6DA-FAFC40EA76D7}" type="pres">
      <dgm:prSet presAssocID="{415CB7EB-E8D6-48C1-B285-53C4B19719F5}" presName="parTrans" presStyleLbl="bgSibTrans2D1" presStyleIdx="0" presStyleCnt="10"/>
      <dgm:spPr/>
      <dgm:t>
        <a:bodyPr/>
        <a:lstStyle/>
        <a:p>
          <a:endParaRPr lang="ru-RU"/>
        </a:p>
      </dgm:t>
    </dgm:pt>
    <dgm:pt modelId="{1213D278-6B60-480B-9DD8-A4F5BCA1A74F}" type="pres">
      <dgm:prSet presAssocID="{A9B6F558-2C6E-4C09-AFA2-400A9A5E81C3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F8C2AF-B987-4C6C-B8F2-FEA5C76DE714}" type="pres">
      <dgm:prSet presAssocID="{97CEE871-58C7-4F10-A403-76167F29BABD}" presName="parTrans" presStyleLbl="bgSibTrans2D1" presStyleIdx="1" presStyleCnt="10"/>
      <dgm:spPr/>
      <dgm:t>
        <a:bodyPr/>
        <a:lstStyle/>
        <a:p>
          <a:endParaRPr lang="ru-RU"/>
        </a:p>
      </dgm:t>
    </dgm:pt>
    <dgm:pt modelId="{19C1D0A4-45B8-4BA8-8BB7-39BDBF90F5FD}" type="pres">
      <dgm:prSet presAssocID="{F437FEB0-2692-4D49-85A6-603AF8E0395E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89DE36-1F28-4F9C-9653-F65085514642}" type="pres">
      <dgm:prSet presAssocID="{2C66BC8F-AC45-49CB-91CB-7727FC868E68}" presName="parTrans" presStyleLbl="bgSibTrans2D1" presStyleIdx="2" presStyleCnt="10"/>
      <dgm:spPr/>
      <dgm:t>
        <a:bodyPr/>
        <a:lstStyle/>
        <a:p>
          <a:endParaRPr lang="ru-RU"/>
        </a:p>
      </dgm:t>
    </dgm:pt>
    <dgm:pt modelId="{32E4CF07-3AB3-4BA4-A933-9CD6BB045851}" type="pres">
      <dgm:prSet presAssocID="{135CEFE5-515F-41F9-9919-74BFEB65E7AD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9AEEA3-D587-41F8-B887-781357C22AB3}" type="pres">
      <dgm:prSet presAssocID="{4D8D7E01-8E89-497F-8C13-80D707F608C9}" presName="parTrans" presStyleLbl="bgSibTrans2D1" presStyleIdx="3" presStyleCnt="10"/>
      <dgm:spPr/>
      <dgm:t>
        <a:bodyPr/>
        <a:lstStyle/>
        <a:p>
          <a:endParaRPr lang="ru-RU"/>
        </a:p>
      </dgm:t>
    </dgm:pt>
    <dgm:pt modelId="{4674DB72-D6C5-4F9E-8154-E36DA5132BA9}" type="pres">
      <dgm:prSet presAssocID="{3E61F8BF-8574-4B65-A233-03B96581C8D6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71B7A5-37D3-4D73-8EF1-75E3B963A3BB}" type="pres">
      <dgm:prSet presAssocID="{699ACAC9-8AE8-4FA3-82EC-AD8509473B00}" presName="parTrans" presStyleLbl="bgSibTrans2D1" presStyleIdx="4" presStyleCnt="10"/>
      <dgm:spPr/>
      <dgm:t>
        <a:bodyPr/>
        <a:lstStyle/>
        <a:p>
          <a:endParaRPr lang="ru-RU"/>
        </a:p>
      </dgm:t>
    </dgm:pt>
    <dgm:pt modelId="{B67287A7-B826-407E-845F-54CA7E0B0A7B}" type="pres">
      <dgm:prSet presAssocID="{7ED8D59D-DDE9-4561-8203-C7DDB7864FCF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39F2A0-F538-4934-A3D8-F18F0DCCBF2A}" type="pres">
      <dgm:prSet presAssocID="{89BF053E-FB68-407D-8F23-293815720EC7}" presName="parTrans" presStyleLbl="bgSibTrans2D1" presStyleIdx="5" presStyleCnt="10"/>
      <dgm:spPr/>
      <dgm:t>
        <a:bodyPr/>
        <a:lstStyle/>
        <a:p>
          <a:endParaRPr lang="ru-RU"/>
        </a:p>
      </dgm:t>
    </dgm:pt>
    <dgm:pt modelId="{FF4D76FC-0FBB-4935-8FAD-3CA9BDF8D230}" type="pres">
      <dgm:prSet presAssocID="{46B4981D-2728-4FA5-B63A-3A89DECDD071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8FEC89-F155-46D7-96E0-A1006EB71FE0}" type="pres">
      <dgm:prSet presAssocID="{CE38EB5B-ADF4-4D81-9E6D-DF39F9225734}" presName="parTrans" presStyleLbl="bgSibTrans2D1" presStyleIdx="6" presStyleCnt="10"/>
      <dgm:spPr/>
      <dgm:t>
        <a:bodyPr/>
        <a:lstStyle/>
        <a:p>
          <a:endParaRPr lang="ru-RU"/>
        </a:p>
      </dgm:t>
    </dgm:pt>
    <dgm:pt modelId="{1614F32F-6A5B-4F10-BDEE-30261D94CBA1}" type="pres">
      <dgm:prSet presAssocID="{C74F8FC1-C14A-4E7E-8184-7875D00B6CA2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15DC6E-227B-40AD-8C5B-4A88F0AD699B}" type="pres">
      <dgm:prSet presAssocID="{1CF43217-9A88-44C7-97BD-BB258390BAE5}" presName="parTrans" presStyleLbl="bgSibTrans2D1" presStyleIdx="7" presStyleCnt="10"/>
      <dgm:spPr/>
      <dgm:t>
        <a:bodyPr/>
        <a:lstStyle/>
        <a:p>
          <a:endParaRPr lang="ru-RU"/>
        </a:p>
      </dgm:t>
    </dgm:pt>
    <dgm:pt modelId="{402DE45F-AEE2-4883-83EA-CDAB0534863A}" type="pres">
      <dgm:prSet presAssocID="{72B3A2F5-C34B-4B87-B47B-67234CC5C66F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FB9294-D0AE-49F0-866B-E091263B298C}" type="pres">
      <dgm:prSet presAssocID="{D858C7DE-A973-4ACF-B675-C0348792C5D6}" presName="parTrans" presStyleLbl="bgSibTrans2D1" presStyleIdx="8" presStyleCnt="10"/>
      <dgm:spPr/>
      <dgm:t>
        <a:bodyPr/>
        <a:lstStyle/>
        <a:p>
          <a:endParaRPr lang="ru-RU"/>
        </a:p>
      </dgm:t>
    </dgm:pt>
    <dgm:pt modelId="{03D550A2-8734-46CC-BFF0-CCDDC54503C7}" type="pres">
      <dgm:prSet presAssocID="{7F0A505E-70CC-4E56-8035-FA25F1236084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8B54F7-02C9-4D36-A871-E3CE3A2829FC}" type="pres">
      <dgm:prSet presAssocID="{32866AB9-699E-4313-B608-0ACA2266206E}" presName="parTrans" presStyleLbl="bgSibTrans2D1" presStyleIdx="9" presStyleCnt="10"/>
      <dgm:spPr/>
      <dgm:t>
        <a:bodyPr/>
        <a:lstStyle/>
        <a:p>
          <a:endParaRPr lang="ru-RU"/>
        </a:p>
      </dgm:t>
    </dgm:pt>
    <dgm:pt modelId="{8E383936-72DF-4772-817D-B1F8196997A4}" type="pres">
      <dgm:prSet presAssocID="{1E7F9F9C-0A0F-4D16-BD5C-6657EEA14B7D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0E3210-862E-409E-B783-02A2DF8F3FE7}" type="presOf" srcId="{135CEFE5-515F-41F9-9919-74BFEB65E7AD}" destId="{32E4CF07-3AB3-4BA4-A933-9CD6BB045851}" srcOrd="0" destOrd="0" presId="urn:microsoft.com/office/officeart/2005/8/layout/radial4"/>
    <dgm:cxn modelId="{966D01E0-D177-4796-9E68-9D7FBE18F5AD}" type="presOf" srcId="{32866AB9-699E-4313-B608-0ACA2266206E}" destId="{838B54F7-02C9-4D36-A871-E3CE3A2829FC}" srcOrd="0" destOrd="0" presId="urn:microsoft.com/office/officeart/2005/8/layout/radial4"/>
    <dgm:cxn modelId="{E1DBF147-7B3E-4EFB-8E17-E374DFF94FAC}" srcId="{0DAA6ABE-1BFC-453F-B718-713522DA0ED2}" destId="{46B4981D-2728-4FA5-B63A-3A89DECDD071}" srcOrd="5" destOrd="0" parTransId="{89BF053E-FB68-407D-8F23-293815720EC7}" sibTransId="{A8D067BD-C013-41B2-85FF-F610A46CD0CA}"/>
    <dgm:cxn modelId="{1F87B71A-C77C-41AD-9505-157F9FCFBD4E}" type="presOf" srcId="{7ED8D59D-DDE9-4561-8203-C7DDB7864FCF}" destId="{B67287A7-B826-407E-845F-54CA7E0B0A7B}" srcOrd="0" destOrd="0" presId="urn:microsoft.com/office/officeart/2005/8/layout/radial4"/>
    <dgm:cxn modelId="{231AAE7D-3243-4059-8F56-9F665CFC2FEB}" srcId="{0DAA6ABE-1BFC-453F-B718-713522DA0ED2}" destId="{72B3A2F5-C34B-4B87-B47B-67234CC5C66F}" srcOrd="7" destOrd="0" parTransId="{1CF43217-9A88-44C7-97BD-BB258390BAE5}" sibTransId="{3B916B30-E892-4907-B62F-BD4F98CF903D}"/>
    <dgm:cxn modelId="{AC55F059-986D-4E36-B79E-E905F6FF2633}" srcId="{32FF4974-BF55-4C2E-8161-1D8631573680}" destId="{0DAA6ABE-1BFC-453F-B718-713522DA0ED2}" srcOrd="0" destOrd="0" parTransId="{EC439DEE-48D8-4E8D-8CFE-2FD63AB0D683}" sibTransId="{1E983FF2-C516-4306-920D-5AE9EA2B64BA}"/>
    <dgm:cxn modelId="{F41CC61C-00D9-433A-81C1-787297828FC0}" type="presOf" srcId="{72B3A2F5-C34B-4B87-B47B-67234CC5C66F}" destId="{402DE45F-AEE2-4883-83EA-CDAB0534863A}" srcOrd="0" destOrd="0" presId="urn:microsoft.com/office/officeart/2005/8/layout/radial4"/>
    <dgm:cxn modelId="{DB4BCDFF-B641-484A-B133-16C5AA1B7C4E}" type="presOf" srcId="{3E61F8BF-8574-4B65-A233-03B96581C8D6}" destId="{4674DB72-D6C5-4F9E-8154-E36DA5132BA9}" srcOrd="0" destOrd="0" presId="urn:microsoft.com/office/officeart/2005/8/layout/radial4"/>
    <dgm:cxn modelId="{123959EC-606C-471A-9524-D11DD946D068}" srcId="{0DAA6ABE-1BFC-453F-B718-713522DA0ED2}" destId="{7ED8D59D-DDE9-4561-8203-C7DDB7864FCF}" srcOrd="4" destOrd="0" parTransId="{699ACAC9-8AE8-4FA3-82EC-AD8509473B00}" sibTransId="{B261A364-E4B0-4D5E-8A87-A55EAC964B90}"/>
    <dgm:cxn modelId="{E5692C9E-A371-41B0-80A0-389A972183EF}" srcId="{0DAA6ABE-1BFC-453F-B718-713522DA0ED2}" destId="{C74F8FC1-C14A-4E7E-8184-7875D00B6CA2}" srcOrd="6" destOrd="0" parTransId="{CE38EB5B-ADF4-4D81-9E6D-DF39F9225734}" sibTransId="{AB214F6D-08B3-43FC-A3D8-668780C1595B}"/>
    <dgm:cxn modelId="{DA3427FC-657D-4D6E-9D43-375DD8FFA281}" type="presOf" srcId="{415CB7EB-E8D6-48C1-B285-53C4B19719F5}" destId="{6AC4B904-FFD1-4C71-B6DA-FAFC40EA76D7}" srcOrd="0" destOrd="0" presId="urn:microsoft.com/office/officeart/2005/8/layout/radial4"/>
    <dgm:cxn modelId="{DACA142E-4E9C-415F-A3BC-AC3391839AC8}" type="presOf" srcId="{2C66BC8F-AC45-49CB-91CB-7727FC868E68}" destId="{CA89DE36-1F28-4F9C-9653-F65085514642}" srcOrd="0" destOrd="0" presId="urn:microsoft.com/office/officeart/2005/8/layout/radial4"/>
    <dgm:cxn modelId="{7ACA3648-E9AF-4550-9A15-2D05805C6BD0}" type="presOf" srcId="{699ACAC9-8AE8-4FA3-82EC-AD8509473B00}" destId="{FF71B7A5-37D3-4D73-8EF1-75E3B963A3BB}" srcOrd="0" destOrd="0" presId="urn:microsoft.com/office/officeart/2005/8/layout/radial4"/>
    <dgm:cxn modelId="{C59A6336-8665-4C35-AADD-699BF08003EB}" type="presOf" srcId="{0DAA6ABE-1BFC-453F-B718-713522DA0ED2}" destId="{1B323EB4-18CB-425D-B7E1-CF86BEC12B7D}" srcOrd="0" destOrd="0" presId="urn:microsoft.com/office/officeart/2005/8/layout/radial4"/>
    <dgm:cxn modelId="{6B09ED24-5183-4A97-846E-4B466E7FAA9A}" type="presOf" srcId="{7F0A505E-70CC-4E56-8035-FA25F1236084}" destId="{03D550A2-8734-46CC-BFF0-CCDDC54503C7}" srcOrd="0" destOrd="0" presId="urn:microsoft.com/office/officeart/2005/8/layout/radial4"/>
    <dgm:cxn modelId="{68CCDBCF-AA51-4227-A930-AC11DA9CBFA3}" srcId="{0DAA6ABE-1BFC-453F-B718-713522DA0ED2}" destId="{7F0A505E-70CC-4E56-8035-FA25F1236084}" srcOrd="8" destOrd="0" parTransId="{D858C7DE-A973-4ACF-B675-C0348792C5D6}" sibTransId="{E5F3AF62-01D2-4653-A864-0117DBDE6335}"/>
    <dgm:cxn modelId="{DB37DCB9-A65C-4257-9D0B-D3C25F85154D}" type="presOf" srcId="{46B4981D-2728-4FA5-B63A-3A89DECDD071}" destId="{FF4D76FC-0FBB-4935-8FAD-3CA9BDF8D230}" srcOrd="0" destOrd="0" presId="urn:microsoft.com/office/officeart/2005/8/layout/radial4"/>
    <dgm:cxn modelId="{91F23781-44D4-4C7B-899F-A34AA600C4A1}" srcId="{0DAA6ABE-1BFC-453F-B718-713522DA0ED2}" destId="{1E7F9F9C-0A0F-4D16-BD5C-6657EEA14B7D}" srcOrd="9" destOrd="0" parTransId="{32866AB9-699E-4313-B608-0ACA2266206E}" sibTransId="{ADCB953B-09CA-4E71-9637-3169C52AE7A5}"/>
    <dgm:cxn modelId="{9C735BD0-D8FB-4B05-8A42-98551F09A63D}" type="presOf" srcId="{F437FEB0-2692-4D49-85A6-603AF8E0395E}" destId="{19C1D0A4-45B8-4BA8-8BB7-39BDBF90F5FD}" srcOrd="0" destOrd="0" presId="urn:microsoft.com/office/officeart/2005/8/layout/radial4"/>
    <dgm:cxn modelId="{662B7B71-2406-4D7E-86B4-F23A52B62364}" type="presOf" srcId="{32FF4974-BF55-4C2E-8161-1D8631573680}" destId="{97141B5A-4CB9-44FF-80BE-6DDE2ADF4787}" srcOrd="0" destOrd="0" presId="urn:microsoft.com/office/officeart/2005/8/layout/radial4"/>
    <dgm:cxn modelId="{994EC0B1-517F-4412-ABFE-3A7A2225C148}" type="presOf" srcId="{C74F8FC1-C14A-4E7E-8184-7875D00B6CA2}" destId="{1614F32F-6A5B-4F10-BDEE-30261D94CBA1}" srcOrd="0" destOrd="0" presId="urn:microsoft.com/office/officeart/2005/8/layout/radial4"/>
    <dgm:cxn modelId="{BE0EBF4E-5E91-42CA-92EB-3791E4119A09}" type="presOf" srcId="{97CEE871-58C7-4F10-A403-76167F29BABD}" destId="{A2F8C2AF-B987-4C6C-B8F2-FEA5C76DE714}" srcOrd="0" destOrd="0" presId="urn:microsoft.com/office/officeart/2005/8/layout/radial4"/>
    <dgm:cxn modelId="{662A4D8F-1FBA-4528-AA99-241BF55D2CF4}" srcId="{0DAA6ABE-1BFC-453F-B718-713522DA0ED2}" destId="{A9B6F558-2C6E-4C09-AFA2-400A9A5E81C3}" srcOrd="0" destOrd="0" parTransId="{415CB7EB-E8D6-48C1-B285-53C4B19719F5}" sibTransId="{E4D7556B-0CEA-4032-8318-15F3A48F7BF3}"/>
    <dgm:cxn modelId="{963DA24E-46C4-4838-BABB-AD221E6D8C5C}" type="presOf" srcId="{D858C7DE-A973-4ACF-B675-C0348792C5D6}" destId="{6CFB9294-D0AE-49F0-866B-E091263B298C}" srcOrd="0" destOrd="0" presId="urn:microsoft.com/office/officeart/2005/8/layout/radial4"/>
    <dgm:cxn modelId="{9CA9513E-A0AA-4E48-80B4-9B7CA1F54473}" srcId="{0DAA6ABE-1BFC-453F-B718-713522DA0ED2}" destId="{3E61F8BF-8574-4B65-A233-03B96581C8D6}" srcOrd="3" destOrd="0" parTransId="{4D8D7E01-8E89-497F-8C13-80D707F608C9}" sibTransId="{6EE3B5E3-A3D2-4CEA-8B8F-A668238B429F}"/>
    <dgm:cxn modelId="{A75BB642-44B5-4901-8F42-F461D12BE9DC}" type="presOf" srcId="{A9B6F558-2C6E-4C09-AFA2-400A9A5E81C3}" destId="{1213D278-6B60-480B-9DD8-A4F5BCA1A74F}" srcOrd="0" destOrd="0" presId="urn:microsoft.com/office/officeart/2005/8/layout/radial4"/>
    <dgm:cxn modelId="{8CB1DD6E-007D-4FD1-AD67-C17B47FCDE3D}" type="presOf" srcId="{1E7F9F9C-0A0F-4D16-BD5C-6657EEA14B7D}" destId="{8E383936-72DF-4772-817D-B1F8196997A4}" srcOrd="0" destOrd="0" presId="urn:microsoft.com/office/officeart/2005/8/layout/radial4"/>
    <dgm:cxn modelId="{B267D82A-3C1D-48A5-B4A2-19F124C07D1F}" type="presOf" srcId="{1CF43217-9A88-44C7-97BD-BB258390BAE5}" destId="{7D15DC6E-227B-40AD-8C5B-4A88F0AD699B}" srcOrd="0" destOrd="0" presId="urn:microsoft.com/office/officeart/2005/8/layout/radial4"/>
    <dgm:cxn modelId="{179F89A7-E68D-47E6-8B28-864B9220B66E}" type="presOf" srcId="{4D8D7E01-8E89-497F-8C13-80D707F608C9}" destId="{319AEEA3-D587-41F8-B887-781357C22AB3}" srcOrd="0" destOrd="0" presId="urn:microsoft.com/office/officeart/2005/8/layout/radial4"/>
    <dgm:cxn modelId="{9DC7DFEC-17B4-47D1-91FB-4195D120815D}" type="presOf" srcId="{CE38EB5B-ADF4-4D81-9E6D-DF39F9225734}" destId="{618FEC89-F155-46D7-96E0-A1006EB71FE0}" srcOrd="0" destOrd="0" presId="urn:microsoft.com/office/officeart/2005/8/layout/radial4"/>
    <dgm:cxn modelId="{C547E802-9F7F-4666-B256-CEB6362A7646}" srcId="{0DAA6ABE-1BFC-453F-B718-713522DA0ED2}" destId="{135CEFE5-515F-41F9-9919-74BFEB65E7AD}" srcOrd="2" destOrd="0" parTransId="{2C66BC8F-AC45-49CB-91CB-7727FC868E68}" sibTransId="{481A326F-F9C9-446C-BDBA-10A53EDF1EE2}"/>
    <dgm:cxn modelId="{F7F01F67-419E-4D37-B2DE-E7230A1A6135}" type="presOf" srcId="{89BF053E-FB68-407D-8F23-293815720EC7}" destId="{2339F2A0-F538-4934-A3D8-F18F0DCCBF2A}" srcOrd="0" destOrd="0" presId="urn:microsoft.com/office/officeart/2005/8/layout/radial4"/>
    <dgm:cxn modelId="{6C785BCE-6F0A-481C-A078-E1505E9B89FC}" srcId="{0DAA6ABE-1BFC-453F-B718-713522DA0ED2}" destId="{F437FEB0-2692-4D49-85A6-603AF8E0395E}" srcOrd="1" destOrd="0" parTransId="{97CEE871-58C7-4F10-A403-76167F29BABD}" sibTransId="{6B6D5220-097C-4B3D-B8C6-5FD7CA181AD9}"/>
    <dgm:cxn modelId="{B6524C25-3B97-4ADF-A362-BE1193A0A40A}" type="presParOf" srcId="{97141B5A-4CB9-44FF-80BE-6DDE2ADF4787}" destId="{1B323EB4-18CB-425D-B7E1-CF86BEC12B7D}" srcOrd="0" destOrd="0" presId="urn:microsoft.com/office/officeart/2005/8/layout/radial4"/>
    <dgm:cxn modelId="{47F32B9D-A2EB-4235-A961-01CC6552C955}" type="presParOf" srcId="{97141B5A-4CB9-44FF-80BE-6DDE2ADF4787}" destId="{6AC4B904-FFD1-4C71-B6DA-FAFC40EA76D7}" srcOrd="1" destOrd="0" presId="urn:microsoft.com/office/officeart/2005/8/layout/radial4"/>
    <dgm:cxn modelId="{11298E87-EC51-458B-8CED-DB80E30263C7}" type="presParOf" srcId="{97141B5A-4CB9-44FF-80BE-6DDE2ADF4787}" destId="{1213D278-6B60-480B-9DD8-A4F5BCA1A74F}" srcOrd="2" destOrd="0" presId="urn:microsoft.com/office/officeart/2005/8/layout/radial4"/>
    <dgm:cxn modelId="{48E28E02-D6A0-4993-8281-021F466D7245}" type="presParOf" srcId="{97141B5A-4CB9-44FF-80BE-6DDE2ADF4787}" destId="{A2F8C2AF-B987-4C6C-B8F2-FEA5C76DE714}" srcOrd="3" destOrd="0" presId="urn:microsoft.com/office/officeart/2005/8/layout/radial4"/>
    <dgm:cxn modelId="{0D213239-FFE2-4299-B8A8-CEF8D6A395BB}" type="presParOf" srcId="{97141B5A-4CB9-44FF-80BE-6DDE2ADF4787}" destId="{19C1D0A4-45B8-4BA8-8BB7-39BDBF90F5FD}" srcOrd="4" destOrd="0" presId="urn:microsoft.com/office/officeart/2005/8/layout/radial4"/>
    <dgm:cxn modelId="{7ABC2E21-3E5A-4EE3-9B68-3E2D27CF70EB}" type="presParOf" srcId="{97141B5A-4CB9-44FF-80BE-6DDE2ADF4787}" destId="{CA89DE36-1F28-4F9C-9653-F65085514642}" srcOrd="5" destOrd="0" presId="urn:microsoft.com/office/officeart/2005/8/layout/radial4"/>
    <dgm:cxn modelId="{9C106E8C-A571-43C2-BF5D-0ADC903DEB54}" type="presParOf" srcId="{97141B5A-4CB9-44FF-80BE-6DDE2ADF4787}" destId="{32E4CF07-3AB3-4BA4-A933-9CD6BB045851}" srcOrd="6" destOrd="0" presId="urn:microsoft.com/office/officeart/2005/8/layout/radial4"/>
    <dgm:cxn modelId="{2FC638AE-13BB-46FE-8F6F-8A64BA1EB1F6}" type="presParOf" srcId="{97141B5A-4CB9-44FF-80BE-6DDE2ADF4787}" destId="{319AEEA3-D587-41F8-B887-781357C22AB3}" srcOrd="7" destOrd="0" presId="urn:microsoft.com/office/officeart/2005/8/layout/radial4"/>
    <dgm:cxn modelId="{B2021E70-46AE-4A26-AC39-70FBD337F064}" type="presParOf" srcId="{97141B5A-4CB9-44FF-80BE-6DDE2ADF4787}" destId="{4674DB72-D6C5-4F9E-8154-E36DA5132BA9}" srcOrd="8" destOrd="0" presId="urn:microsoft.com/office/officeart/2005/8/layout/radial4"/>
    <dgm:cxn modelId="{CA95DFB8-23BA-481D-89A7-F3C1E3F5A882}" type="presParOf" srcId="{97141B5A-4CB9-44FF-80BE-6DDE2ADF4787}" destId="{FF71B7A5-37D3-4D73-8EF1-75E3B963A3BB}" srcOrd="9" destOrd="0" presId="urn:microsoft.com/office/officeart/2005/8/layout/radial4"/>
    <dgm:cxn modelId="{0F327F7C-FB97-43AB-A01C-25FBCC91BF00}" type="presParOf" srcId="{97141B5A-4CB9-44FF-80BE-6DDE2ADF4787}" destId="{B67287A7-B826-407E-845F-54CA7E0B0A7B}" srcOrd="10" destOrd="0" presId="urn:microsoft.com/office/officeart/2005/8/layout/radial4"/>
    <dgm:cxn modelId="{D8088607-1ECB-4A68-976C-CB94EA289D0A}" type="presParOf" srcId="{97141B5A-4CB9-44FF-80BE-6DDE2ADF4787}" destId="{2339F2A0-F538-4934-A3D8-F18F0DCCBF2A}" srcOrd="11" destOrd="0" presId="urn:microsoft.com/office/officeart/2005/8/layout/radial4"/>
    <dgm:cxn modelId="{87C95DD4-58F2-4B99-91D1-1691EAF72E8E}" type="presParOf" srcId="{97141B5A-4CB9-44FF-80BE-6DDE2ADF4787}" destId="{FF4D76FC-0FBB-4935-8FAD-3CA9BDF8D230}" srcOrd="12" destOrd="0" presId="urn:microsoft.com/office/officeart/2005/8/layout/radial4"/>
    <dgm:cxn modelId="{C0DC0052-C968-4E12-9E65-FD3F2F3E1818}" type="presParOf" srcId="{97141B5A-4CB9-44FF-80BE-6DDE2ADF4787}" destId="{618FEC89-F155-46D7-96E0-A1006EB71FE0}" srcOrd="13" destOrd="0" presId="urn:microsoft.com/office/officeart/2005/8/layout/radial4"/>
    <dgm:cxn modelId="{15886AFA-CA1D-425E-BF0B-F7DB4018BD81}" type="presParOf" srcId="{97141B5A-4CB9-44FF-80BE-6DDE2ADF4787}" destId="{1614F32F-6A5B-4F10-BDEE-30261D94CBA1}" srcOrd="14" destOrd="0" presId="urn:microsoft.com/office/officeart/2005/8/layout/radial4"/>
    <dgm:cxn modelId="{0F160276-631C-4C8F-8E76-CEF9494EACCA}" type="presParOf" srcId="{97141B5A-4CB9-44FF-80BE-6DDE2ADF4787}" destId="{7D15DC6E-227B-40AD-8C5B-4A88F0AD699B}" srcOrd="15" destOrd="0" presId="urn:microsoft.com/office/officeart/2005/8/layout/radial4"/>
    <dgm:cxn modelId="{F14292E1-370F-4755-9F4C-5B9437C36AAB}" type="presParOf" srcId="{97141B5A-4CB9-44FF-80BE-6DDE2ADF4787}" destId="{402DE45F-AEE2-4883-83EA-CDAB0534863A}" srcOrd="16" destOrd="0" presId="urn:microsoft.com/office/officeart/2005/8/layout/radial4"/>
    <dgm:cxn modelId="{0701B959-1DA8-4C0B-9AC2-EA7E5B84C115}" type="presParOf" srcId="{97141B5A-4CB9-44FF-80BE-6DDE2ADF4787}" destId="{6CFB9294-D0AE-49F0-866B-E091263B298C}" srcOrd="17" destOrd="0" presId="urn:microsoft.com/office/officeart/2005/8/layout/radial4"/>
    <dgm:cxn modelId="{7E6F3D95-E2FB-492E-80A4-BB224E641B19}" type="presParOf" srcId="{97141B5A-4CB9-44FF-80BE-6DDE2ADF4787}" destId="{03D550A2-8734-46CC-BFF0-CCDDC54503C7}" srcOrd="18" destOrd="0" presId="urn:microsoft.com/office/officeart/2005/8/layout/radial4"/>
    <dgm:cxn modelId="{124777EE-6008-4FA8-8A24-B7B264A26B74}" type="presParOf" srcId="{97141B5A-4CB9-44FF-80BE-6DDE2ADF4787}" destId="{838B54F7-02C9-4D36-A871-E3CE3A2829FC}" srcOrd="19" destOrd="0" presId="urn:microsoft.com/office/officeart/2005/8/layout/radial4"/>
    <dgm:cxn modelId="{34268C7D-EE9F-4FED-A6EE-8664136EA6D2}" type="presParOf" srcId="{97141B5A-4CB9-44FF-80BE-6DDE2ADF4787}" destId="{8E383936-72DF-4772-817D-B1F8196997A4}" srcOrd="20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79A51E4-91CC-4BA0-AB5D-ECC544052840}" type="doc">
      <dgm:prSet loTypeId="urn:microsoft.com/office/officeart/2005/8/layout/hierarchy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80CB795-D8EF-4AF1-B83C-4F8C06FD1C8C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ОСНОВНЫЕ РЕГИСТРЫ</a:t>
          </a:r>
          <a:endParaRPr lang="ru-RU" dirty="0"/>
        </a:p>
      </dgm:t>
    </dgm:pt>
    <dgm:pt modelId="{6A13731B-92AF-4309-A7AC-583BAD1D4364}" type="parTrans" cxnId="{4F8E35C1-8AD9-472F-AD6E-A2D9A4E2F8E0}">
      <dgm:prSet/>
      <dgm:spPr/>
      <dgm:t>
        <a:bodyPr/>
        <a:lstStyle/>
        <a:p>
          <a:endParaRPr lang="ru-RU"/>
        </a:p>
      </dgm:t>
    </dgm:pt>
    <dgm:pt modelId="{BCC40B10-AE76-49CB-AF65-BD548CF0A654}" type="sibTrans" cxnId="{4F8E35C1-8AD9-472F-AD6E-A2D9A4E2F8E0}">
      <dgm:prSet/>
      <dgm:spPr/>
      <dgm:t>
        <a:bodyPr/>
        <a:lstStyle/>
        <a:p>
          <a:endParaRPr lang="ru-RU"/>
        </a:p>
      </dgm:t>
    </dgm:pt>
    <dgm:pt modelId="{F326BF02-9E11-49BD-9E5C-F8E625DB82C2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КНИГА ИНДИВИДУАЛЬНОГО УЧЕТА</a:t>
          </a:r>
          <a:endParaRPr lang="ru-RU" dirty="0"/>
        </a:p>
      </dgm:t>
    </dgm:pt>
    <dgm:pt modelId="{418E74BD-6720-4E74-AA3A-6C57687259DB}" type="parTrans" cxnId="{C47E541B-C542-410D-AB78-2F8916D082BA}">
      <dgm:prSet/>
      <dgm:spPr/>
      <dgm:t>
        <a:bodyPr/>
        <a:lstStyle/>
        <a:p>
          <a:endParaRPr lang="ru-RU"/>
        </a:p>
      </dgm:t>
    </dgm:pt>
    <dgm:pt modelId="{10F83C79-905B-45B7-8692-97B08F473022}" type="sibTrans" cxnId="{C47E541B-C542-410D-AB78-2F8916D082BA}">
      <dgm:prSet/>
      <dgm:spPr/>
      <dgm:t>
        <a:bodyPr/>
        <a:lstStyle/>
        <a:p>
          <a:endParaRPr lang="ru-RU"/>
        </a:p>
      </dgm:t>
    </dgm:pt>
    <dgm:pt modelId="{CB4E416B-7453-49A9-9551-BBA53B4860F5}">
      <dgm:prSet phldrT="[Текст]"/>
      <dgm:spPr/>
      <dgm:t>
        <a:bodyPr/>
        <a:lstStyle/>
        <a:p>
          <a:r>
            <a:rPr lang="ru-RU" dirty="0" smtClean="0"/>
            <a:t>КАТАЛОГ</a:t>
          </a:r>
          <a:endParaRPr lang="ru-RU" dirty="0"/>
        </a:p>
      </dgm:t>
    </dgm:pt>
    <dgm:pt modelId="{A3115A27-0824-40FF-ACF9-E8DF90FD97DA}" type="parTrans" cxnId="{5DDCC750-C640-4D0C-8E30-4E8A05FC611C}">
      <dgm:prSet/>
      <dgm:spPr/>
      <dgm:t>
        <a:bodyPr/>
        <a:lstStyle/>
        <a:p>
          <a:endParaRPr lang="ru-RU"/>
        </a:p>
      </dgm:t>
    </dgm:pt>
    <dgm:pt modelId="{1E521CED-0F31-4990-9A2F-9341068B6A79}" type="sibTrans" cxnId="{5DDCC750-C640-4D0C-8E30-4E8A05FC611C}">
      <dgm:prSet/>
      <dgm:spPr/>
      <dgm:t>
        <a:bodyPr/>
        <a:lstStyle/>
        <a:p>
          <a:endParaRPr lang="ru-RU"/>
        </a:p>
      </dgm:t>
    </dgm:pt>
    <dgm:pt modelId="{F062D69F-16F1-4EE1-8FFE-F02A1E50B904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КНИГА СУММАРНОГО УЧЕТА</a:t>
          </a:r>
          <a:endParaRPr lang="ru-RU" dirty="0"/>
        </a:p>
      </dgm:t>
    </dgm:pt>
    <dgm:pt modelId="{4BDFD5B2-C953-4E8C-B004-66408FB374CA}" type="parTrans" cxnId="{5566272B-9785-4F42-83A0-226A2DFC836E}">
      <dgm:prSet/>
      <dgm:spPr/>
      <dgm:t>
        <a:bodyPr/>
        <a:lstStyle/>
        <a:p>
          <a:endParaRPr lang="ru-RU"/>
        </a:p>
      </dgm:t>
    </dgm:pt>
    <dgm:pt modelId="{4810ED4F-3280-4AD0-BD99-C9D97EC8BE6C}" type="sibTrans" cxnId="{5566272B-9785-4F42-83A0-226A2DFC836E}">
      <dgm:prSet/>
      <dgm:spPr/>
      <dgm:t>
        <a:bodyPr/>
        <a:lstStyle/>
        <a:p>
          <a:endParaRPr lang="ru-RU"/>
        </a:p>
      </dgm:t>
    </dgm:pt>
    <dgm:pt modelId="{673F9D81-D975-4FCF-96E6-0E02DFE65BA2}" type="pres">
      <dgm:prSet presAssocID="{979A51E4-91CC-4BA0-AB5D-ECC54405284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E288534-2CE4-4F4E-857B-EF3FD6896C78}" type="pres">
      <dgm:prSet presAssocID="{C80CB795-D8EF-4AF1-B83C-4F8C06FD1C8C}" presName="hierRoot1" presStyleCnt="0"/>
      <dgm:spPr/>
    </dgm:pt>
    <dgm:pt modelId="{C3ABC8CA-5FA7-4D81-8D90-00F6A3980603}" type="pres">
      <dgm:prSet presAssocID="{C80CB795-D8EF-4AF1-B83C-4F8C06FD1C8C}" presName="composite" presStyleCnt="0"/>
      <dgm:spPr/>
    </dgm:pt>
    <dgm:pt modelId="{DA52C2C2-EE71-474A-942D-8E19BC8E98F7}" type="pres">
      <dgm:prSet presAssocID="{C80CB795-D8EF-4AF1-B83C-4F8C06FD1C8C}" presName="background" presStyleLbl="node0" presStyleIdx="0" presStyleCnt="1"/>
      <dgm:spPr/>
    </dgm:pt>
    <dgm:pt modelId="{6434C341-1521-4E4A-AB60-9F8046B43D14}" type="pres">
      <dgm:prSet presAssocID="{C80CB795-D8EF-4AF1-B83C-4F8C06FD1C8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5A5366-F2B6-414E-AD50-590DE414A2D8}" type="pres">
      <dgm:prSet presAssocID="{C80CB795-D8EF-4AF1-B83C-4F8C06FD1C8C}" presName="hierChild2" presStyleCnt="0"/>
      <dgm:spPr/>
    </dgm:pt>
    <dgm:pt modelId="{EDEF1DF5-4D83-43AC-AADE-280EA7B63B39}" type="pres">
      <dgm:prSet presAssocID="{418E74BD-6720-4E74-AA3A-6C57687259DB}" presName="Name10" presStyleLbl="parChTrans1D2" presStyleIdx="0" presStyleCnt="3"/>
      <dgm:spPr/>
      <dgm:t>
        <a:bodyPr/>
        <a:lstStyle/>
        <a:p>
          <a:endParaRPr lang="ru-RU"/>
        </a:p>
      </dgm:t>
    </dgm:pt>
    <dgm:pt modelId="{FF71661A-59B4-4BD5-B0BB-389AF921E396}" type="pres">
      <dgm:prSet presAssocID="{F326BF02-9E11-49BD-9E5C-F8E625DB82C2}" presName="hierRoot2" presStyleCnt="0"/>
      <dgm:spPr/>
    </dgm:pt>
    <dgm:pt modelId="{16F6535D-D041-4CF2-9CB8-9523E2DA107C}" type="pres">
      <dgm:prSet presAssocID="{F326BF02-9E11-49BD-9E5C-F8E625DB82C2}" presName="composite2" presStyleCnt="0"/>
      <dgm:spPr/>
    </dgm:pt>
    <dgm:pt modelId="{406F9DAD-0EED-4E7D-A9CF-EA11C0295941}" type="pres">
      <dgm:prSet presAssocID="{F326BF02-9E11-49BD-9E5C-F8E625DB82C2}" presName="background2" presStyleLbl="node2" presStyleIdx="0" presStyleCnt="3"/>
      <dgm:spPr/>
    </dgm:pt>
    <dgm:pt modelId="{E2980B1A-06FD-4E1B-AD55-7799603EEE50}" type="pres">
      <dgm:prSet presAssocID="{F326BF02-9E11-49BD-9E5C-F8E625DB82C2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45CB5C-60A7-43E9-8119-9B0B5AB091A4}" type="pres">
      <dgm:prSet presAssocID="{F326BF02-9E11-49BD-9E5C-F8E625DB82C2}" presName="hierChild3" presStyleCnt="0"/>
      <dgm:spPr/>
    </dgm:pt>
    <dgm:pt modelId="{D8785591-F681-4055-A06A-CF52DB20DA0C}" type="pres">
      <dgm:prSet presAssocID="{4BDFD5B2-C953-4E8C-B004-66408FB374CA}" presName="Name10" presStyleLbl="parChTrans1D2" presStyleIdx="1" presStyleCnt="3"/>
      <dgm:spPr/>
      <dgm:t>
        <a:bodyPr/>
        <a:lstStyle/>
        <a:p>
          <a:endParaRPr lang="ru-RU"/>
        </a:p>
      </dgm:t>
    </dgm:pt>
    <dgm:pt modelId="{3192A3E5-2EAE-4F5B-82BC-F286B0A61C74}" type="pres">
      <dgm:prSet presAssocID="{F062D69F-16F1-4EE1-8FFE-F02A1E50B904}" presName="hierRoot2" presStyleCnt="0"/>
      <dgm:spPr/>
    </dgm:pt>
    <dgm:pt modelId="{E0B1FA78-6A7F-4293-A473-AABF63182247}" type="pres">
      <dgm:prSet presAssocID="{F062D69F-16F1-4EE1-8FFE-F02A1E50B904}" presName="composite2" presStyleCnt="0"/>
      <dgm:spPr/>
    </dgm:pt>
    <dgm:pt modelId="{5210DCDD-DE28-4430-B0F7-36977C8AC0B8}" type="pres">
      <dgm:prSet presAssocID="{F062D69F-16F1-4EE1-8FFE-F02A1E50B904}" presName="background2" presStyleLbl="node2" presStyleIdx="1" presStyleCnt="3"/>
      <dgm:spPr/>
    </dgm:pt>
    <dgm:pt modelId="{53B05304-68C8-4A94-A2F8-A3393C7CA8B3}" type="pres">
      <dgm:prSet presAssocID="{F062D69F-16F1-4EE1-8FFE-F02A1E50B904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3A7A2F-203E-4E89-9110-BD5F65377460}" type="pres">
      <dgm:prSet presAssocID="{F062D69F-16F1-4EE1-8FFE-F02A1E50B904}" presName="hierChild3" presStyleCnt="0"/>
      <dgm:spPr/>
    </dgm:pt>
    <dgm:pt modelId="{B316DC38-EABC-43EA-ADE2-A8A067A8E6FE}" type="pres">
      <dgm:prSet presAssocID="{A3115A27-0824-40FF-ACF9-E8DF90FD97DA}" presName="Name10" presStyleLbl="parChTrans1D2" presStyleIdx="2" presStyleCnt="3"/>
      <dgm:spPr/>
      <dgm:t>
        <a:bodyPr/>
        <a:lstStyle/>
        <a:p>
          <a:endParaRPr lang="ru-RU"/>
        </a:p>
      </dgm:t>
    </dgm:pt>
    <dgm:pt modelId="{911A58AA-82F4-4428-A9FB-90A74F30CCBD}" type="pres">
      <dgm:prSet presAssocID="{CB4E416B-7453-49A9-9551-BBA53B4860F5}" presName="hierRoot2" presStyleCnt="0"/>
      <dgm:spPr/>
    </dgm:pt>
    <dgm:pt modelId="{84909E7C-EDFB-4C9B-BE27-B4ACAAD96606}" type="pres">
      <dgm:prSet presAssocID="{CB4E416B-7453-49A9-9551-BBA53B4860F5}" presName="composite2" presStyleCnt="0"/>
      <dgm:spPr/>
    </dgm:pt>
    <dgm:pt modelId="{14AF2DC1-F9AE-4AB7-BB74-7B7F016C927C}" type="pres">
      <dgm:prSet presAssocID="{CB4E416B-7453-49A9-9551-BBA53B4860F5}" presName="background2" presStyleLbl="node2" presStyleIdx="2" presStyleCnt="3"/>
      <dgm:spPr/>
    </dgm:pt>
    <dgm:pt modelId="{5315AC8C-1DBA-44BB-BAD0-73F55612FE83}" type="pres">
      <dgm:prSet presAssocID="{CB4E416B-7453-49A9-9551-BBA53B4860F5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542E2B-794A-4026-8D48-468500262FB1}" type="pres">
      <dgm:prSet presAssocID="{CB4E416B-7453-49A9-9551-BBA53B4860F5}" presName="hierChild3" presStyleCnt="0"/>
      <dgm:spPr/>
    </dgm:pt>
  </dgm:ptLst>
  <dgm:cxnLst>
    <dgm:cxn modelId="{22361A9E-E017-445E-AEAB-8E60E4AAE0C0}" type="presOf" srcId="{F062D69F-16F1-4EE1-8FFE-F02A1E50B904}" destId="{53B05304-68C8-4A94-A2F8-A3393C7CA8B3}" srcOrd="0" destOrd="0" presId="urn:microsoft.com/office/officeart/2005/8/layout/hierarchy1"/>
    <dgm:cxn modelId="{D0A34359-C103-48E7-AF37-A649F8A16F6B}" type="presOf" srcId="{F326BF02-9E11-49BD-9E5C-F8E625DB82C2}" destId="{E2980B1A-06FD-4E1B-AD55-7799603EEE50}" srcOrd="0" destOrd="0" presId="urn:microsoft.com/office/officeart/2005/8/layout/hierarchy1"/>
    <dgm:cxn modelId="{D68BCCCC-C3AD-4A49-9E5C-EE3E3A5C773C}" type="presOf" srcId="{418E74BD-6720-4E74-AA3A-6C57687259DB}" destId="{EDEF1DF5-4D83-43AC-AADE-280EA7B63B39}" srcOrd="0" destOrd="0" presId="urn:microsoft.com/office/officeart/2005/8/layout/hierarchy1"/>
    <dgm:cxn modelId="{DCDADF0E-5B76-495C-91B1-EA3F3BEDE0CA}" type="presOf" srcId="{CB4E416B-7453-49A9-9551-BBA53B4860F5}" destId="{5315AC8C-1DBA-44BB-BAD0-73F55612FE83}" srcOrd="0" destOrd="0" presId="urn:microsoft.com/office/officeart/2005/8/layout/hierarchy1"/>
    <dgm:cxn modelId="{5DDCC750-C640-4D0C-8E30-4E8A05FC611C}" srcId="{C80CB795-D8EF-4AF1-B83C-4F8C06FD1C8C}" destId="{CB4E416B-7453-49A9-9551-BBA53B4860F5}" srcOrd="2" destOrd="0" parTransId="{A3115A27-0824-40FF-ACF9-E8DF90FD97DA}" sibTransId="{1E521CED-0F31-4990-9A2F-9341068B6A79}"/>
    <dgm:cxn modelId="{5566272B-9785-4F42-83A0-226A2DFC836E}" srcId="{C80CB795-D8EF-4AF1-B83C-4F8C06FD1C8C}" destId="{F062D69F-16F1-4EE1-8FFE-F02A1E50B904}" srcOrd="1" destOrd="0" parTransId="{4BDFD5B2-C953-4E8C-B004-66408FB374CA}" sibTransId="{4810ED4F-3280-4AD0-BD99-C9D97EC8BE6C}"/>
    <dgm:cxn modelId="{6B760A41-FEAA-4710-A3FB-5327E6D23076}" type="presOf" srcId="{979A51E4-91CC-4BA0-AB5D-ECC544052840}" destId="{673F9D81-D975-4FCF-96E6-0E02DFE65BA2}" srcOrd="0" destOrd="0" presId="urn:microsoft.com/office/officeart/2005/8/layout/hierarchy1"/>
    <dgm:cxn modelId="{3B65CD11-F2E8-4D5C-83A4-A262626624D6}" type="presOf" srcId="{4BDFD5B2-C953-4E8C-B004-66408FB374CA}" destId="{D8785591-F681-4055-A06A-CF52DB20DA0C}" srcOrd="0" destOrd="0" presId="urn:microsoft.com/office/officeart/2005/8/layout/hierarchy1"/>
    <dgm:cxn modelId="{4F8E35C1-8AD9-472F-AD6E-A2D9A4E2F8E0}" srcId="{979A51E4-91CC-4BA0-AB5D-ECC544052840}" destId="{C80CB795-D8EF-4AF1-B83C-4F8C06FD1C8C}" srcOrd="0" destOrd="0" parTransId="{6A13731B-92AF-4309-A7AC-583BAD1D4364}" sibTransId="{BCC40B10-AE76-49CB-AF65-BD548CF0A654}"/>
    <dgm:cxn modelId="{D37EB40A-8896-4466-8B87-87C173CBBE82}" type="presOf" srcId="{A3115A27-0824-40FF-ACF9-E8DF90FD97DA}" destId="{B316DC38-EABC-43EA-ADE2-A8A067A8E6FE}" srcOrd="0" destOrd="0" presId="urn:microsoft.com/office/officeart/2005/8/layout/hierarchy1"/>
    <dgm:cxn modelId="{C47E541B-C542-410D-AB78-2F8916D082BA}" srcId="{C80CB795-D8EF-4AF1-B83C-4F8C06FD1C8C}" destId="{F326BF02-9E11-49BD-9E5C-F8E625DB82C2}" srcOrd="0" destOrd="0" parTransId="{418E74BD-6720-4E74-AA3A-6C57687259DB}" sibTransId="{10F83C79-905B-45B7-8692-97B08F473022}"/>
    <dgm:cxn modelId="{C4992348-C6D9-4BF7-9DAE-9818401C664D}" type="presOf" srcId="{C80CB795-D8EF-4AF1-B83C-4F8C06FD1C8C}" destId="{6434C341-1521-4E4A-AB60-9F8046B43D14}" srcOrd="0" destOrd="0" presId="urn:microsoft.com/office/officeart/2005/8/layout/hierarchy1"/>
    <dgm:cxn modelId="{245EB974-2829-404C-A236-4F034002C805}" type="presParOf" srcId="{673F9D81-D975-4FCF-96E6-0E02DFE65BA2}" destId="{9E288534-2CE4-4F4E-857B-EF3FD6896C78}" srcOrd="0" destOrd="0" presId="urn:microsoft.com/office/officeart/2005/8/layout/hierarchy1"/>
    <dgm:cxn modelId="{D2DD9ED7-52B0-4D34-A8F8-240E47E6DDE1}" type="presParOf" srcId="{9E288534-2CE4-4F4E-857B-EF3FD6896C78}" destId="{C3ABC8CA-5FA7-4D81-8D90-00F6A3980603}" srcOrd="0" destOrd="0" presId="urn:microsoft.com/office/officeart/2005/8/layout/hierarchy1"/>
    <dgm:cxn modelId="{04E61344-A5D8-4F2D-807D-2E9D517640E6}" type="presParOf" srcId="{C3ABC8CA-5FA7-4D81-8D90-00F6A3980603}" destId="{DA52C2C2-EE71-474A-942D-8E19BC8E98F7}" srcOrd="0" destOrd="0" presId="urn:microsoft.com/office/officeart/2005/8/layout/hierarchy1"/>
    <dgm:cxn modelId="{DA6F0004-4754-4276-BF1B-572AD72EC67E}" type="presParOf" srcId="{C3ABC8CA-5FA7-4D81-8D90-00F6A3980603}" destId="{6434C341-1521-4E4A-AB60-9F8046B43D14}" srcOrd="1" destOrd="0" presId="urn:microsoft.com/office/officeart/2005/8/layout/hierarchy1"/>
    <dgm:cxn modelId="{DD26A3E8-AD35-426C-9DCC-12E073D4E88C}" type="presParOf" srcId="{9E288534-2CE4-4F4E-857B-EF3FD6896C78}" destId="{2C5A5366-F2B6-414E-AD50-590DE414A2D8}" srcOrd="1" destOrd="0" presId="urn:microsoft.com/office/officeart/2005/8/layout/hierarchy1"/>
    <dgm:cxn modelId="{59B4393E-5A9B-4A92-8059-428FE4497473}" type="presParOf" srcId="{2C5A5366-F2B6-414E-AD50-590DE414A2D8}" destId="{EDEF1DF5-4D83-43AC-AADE-280EA7B63B39}" srcOrd="0" destOrd="0" presId="urn:microsoft.com/office/officeart/2005/8/layout/hierarchy1"/>
    <dgm:cxn modelId="{E5AC2419-0317-4206-B21A-F76E7AA2B9D9}" type="presParOf" srcId="{2C5A5366-F2B6-414E-AD50-590DE414A2D8}" destId="{FF71661A-59B4-4BD5-B0BB-389AF921E396}" srcOrd="1" destOrd="0" presId="urn:microsoft.com/office/officeart/2005/8/layout/hierarchy1"/>
    <dgm:cxn modelId="{609FA41C-72BE-4C63-A9DB-1E342C9E8751}" type="presParOf" srcId="{FF71661A-59B4-4BD5-B0BB-389AF921E396}" destId="{16F6535D-D041-4CF2-9CB8-9523E2DA107C}" srcOrd="0" destOrd="0" presId="urn:microsoft.com/office/officeart/2005/8/layout/hierarchy1"/>
    <dgm:cxn modelId="{FE55BD2D-8689-45A0-89B1-B6ED6C90036C}" type="presParOf" srcId="{16F6535D-D041-4CF2-9CB8-9523E2DA107C}" destId="{406F9DAD-0EED-4E7D-A9CF-EA11C0295941}" srcOrd="0" destOrd="0" presId="urn:microsoft.com/office/officeart/2005/8/layout/hierarchy1"/>
    <dgm:cxn modelId="{0FCB1EAA-8193-44D8-8374-8406FF6C81FA}" type="presParOf" srcId="{16F6535D-D041-4CF2-9CB8-9523E2DA107C}" destId="{E2980B1A-06FD-4E1B-AD55-7799603EEE50}" srcOrd="1" destOrd="0" presId="urn:microsoft.com/office/officeart/2005/8/layout/hierarchy1"/>
    <dgm:cxn modelId="{3EB4EBD3-4C51-4897-83E1-8A4E458B4D19}" type="presParOf" srcId="{FF71661A-59B4-4BD5-B0BB-389AF921E396}" destId="{0545CB5C-60A7-43E9-8119-9B0B5AB091A4}" srcOrd="1" destOrd="0" presId="urn:microsoft.com/office/officeart/2005/8/layout/hierarchy1"/>
    <dgm:cxn modelId="{00376340-B5F6-43DE-B8C7-B2C8C3159FC0}" type="presParOf" srcId="{2C5A5366-F2B6-414E-AD50-590DE414A2D8}" destId="{D8785591-F681-4055-A06A-CF52DB20DA0C}" srcOrd="2" destOrd="0" presId="urn:microsoft.com/office/officeart/2005/8/layout/hierarchy1"/>
    <dgm:cxn modelId="{7F607E1D-A0FB-424B-854A-17377BEB8AC0}" type="presParOf" srcId="{2C5A5366-F2B6-414E-AD50-590DE414A2D8}" destId="{3192A3E5-2EAE-4F5B-82BC-F286B0A61C74}" srcOrd="3" destOrd="0" presId="urn:microsoft.com/office/officeart/2005/8/layout/hierarchy1"/>
    <dgm:cxn modelId="{F531FADA-3B99-4FAC-AFC0-CC7C11247B24}" type="presParOf" srcId="{3192A3E5-2EAE-4F5B-82BC-F286B0A61C74}" destId="{E0B1FA78-6A7F-4293-A473-AABF63182247}" srcOrd="0" destOrd="0" presId="urn:microsoft.com/office/officeart/2005/8/layout/hierarchy1"/>
    <dgm:cxn modelId="{84B7C675-6D4C-49F6-BE18-4D4CA52EE986}" type="presParOf" srcId="{E0B1FA78-6A7F-4293-A473-AABF63182247}" destId="{5210DCDD-DE28-4430-B0F7-36977C8AC0B8}" srcOrd="0" destOrd="0" presId="urn:microsoft.com/office/officeart/2005/8/layout/hierarchy1"/>
    <dgm:cxn modelId="{DFAE530F-7983-4074-ABF8-E366D0015A73}" type="presParOf" srcId="{E0B1FA78-6A7F-4293-A473-AABF63182247}" destId="{53B05304-68C8-4A94-A2F8-A3393C7CA8B3}" srcOrd="1" destOrd="0" presId="urn:microsoft.com/office/officeart/2005/8/layout/hierarchy1"/>
    <dgm:cxn modelId="{77F7AE18-4238-44D4-A4E5-5BF364741988}" type="presParOf" srcId="{3192A3E5-2EAE-4F5B-82BC-F286B0A61C74}" destId="{9A3A7A2F-203E-4E89-9110-BD5F65377460}" srcOrd="1" destOrd="0" presId="urn:microsoft.com/office/officeart/2005/8/layout/hierarchy1"/>
    <dgm:cxn modelId="{1FDA15A6-AB1B-48D7-8613-46D5D9D803D1}" type="presParOf" srcId="{2C5A5366-F2B6-414E-AD50-590DE414A2D8}" destId="{B316DC38-EABC-43EA-ADE2-A8A067A8E6FE}" srcOrd="4" destOrd="0" presId="urn:microsoft.com/office/officeart/2005/8/layout/hierarchy1"/>
    <dgm:cxn modelId="{E468BF92-4050-47FB-BFB3-68575C8359FA}" type="presParOf" srcId="{2C5A5366-F2B6-414E-AD50-590DE414A2D8}" destId="{911A58AA-82F4-4428-A9FB-90A74F30CCBD}" srcOrd="5" destOrd="0" presId="urn:microsoft.com/office/officeart/2005/8/layout/hierarchy1"/>
    <dgm:cxn modelId="{E6D623C6-E452-4BB0-B7E6-096ADBC70486}" type="presParOf" srcId="{911A58AA-82F4-4428-A9FB-90A74F30CCBD}" destId="{84909E7C-EDFB-4C9B-BE27-B4ACAAD96606}" srcOrd="0" destOrd="0" presId="urn:microsoft.com/office/officeart/2005/8/layout/hierarchy1"/>
    <dgm:cxn modelId="{521F0CE0-946B-463F-8805-9CFD130EF4D4}" type="presParOf" srcId="{84909E7C-EDFB-4C9B-BE27-B4ACAAD96606}" destId="{14AF2DC1-F9AE-4AB7-BB74-7B7F016C927C}" srcOrd="0" destOrd="0" presId="urn:microsoft.com/office/officeart/2005/8/layout/hierarchy1"/>
    <dgm:cxn modelId="{9F136755-17C7-45CF-B1E9-536573D3FD93}" type="presParOf" srcId="{84909E7C-EDFB-4C9B-BE27-B4ACAAD96606}" destId="{5315AC8C-1DBA-44BB-BAD0-73F55612FE83}" srcOrd="1" destOrd="0" presId="urn:microsoft.com/office/officeart/2005/8/layout/hierarchy1"/>
    <dgm:cxn modelId="{C7588C67-9714-47D6-94A6-3281EDB7B03B}" type="presParOf" srcId="{911A58AA-82F4-4428-A9FB-90A74F30CCBD}" destId="{A3542E2B-794A-4026-8D48-468500262FB1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08AE2D-927F-4153-A0C2-84AC1CFC2AC6}">
      <dsp:nvSpPr>
        <dsp:cNvPr id="0" name=""/>
        <dsp:cNvSpPr/>
      </dsp:nvSpPr>
      <dsp:spPr>
        <a:xfrm>
          <a:off x="3965710" y="1846118"/>
          <a:ext cx="2773540" cy="659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9754"/>
              </a:lnTo>
              <a:lnTo>
                <a:pt x="2773540" y="449754"/>
              </a:lnTo>
              <a:lnTo>
                <a:pt x="2773540" y="659976"/>
              </a:lnTo>
            </a:path>
          </a:pathLst>
        </a:custGeom>
        <a:noFill/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8A7DAC-B5BD-4C47-A116-E25F9DD3E509}">
      <dsp:nvSpPr>
        <dsp:cNvPr id="0" name=""/>
        <dsp:cNvSpPr/>
      </dsp:nvSpPr>
      <dsp:spPr>
        <a:xfrm>
          <a:off x="3919990" y="1846118"/>
          <a:ext cx="91440" cy="6599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9976"/>
              </a:lnTo>
            </a:path>
          </a:pathLst>
        </a:custGeom>
        <a:noFill/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7506E0-882C-4B58-8EF5-B84552263CE9}">
      <dsp:nvSpPr>
        <dsp:cNvPr id="0" name=""/>
        <dsp:cNvSpPr/>
      </dsp:nvSpPr>
      <dsp:spPr>
        <a:xfrm>
          <a:off x="1192170" y="1846118"/>
          <a:ext cx="2773540" cy="659976"/>
        </a:xfrm>
        <a:custGeom>
          <a:avLst/>
          <a:gdLst/>
          <a:ahLst/>
          <a:cxnLst/>
          <a:rect l="0" t="0" r="0" b="0"/>
          <a:pathLst>
            <a:path>
              <a:moveTo>
                <a:pt x="2773540" y="0"/>
              </a:moveTo>
              <a:lnTo>
                <a:pt x="2773540" y="449754"/>
              </a:lnTo>
              <a:lnTo>
                <a:pt x="0" y="449754"/>
              </a:lnTo>
              <a:lnTo>
                <a:pt x="0" y="659976"/>
              </a:lnTo>
            </a:path>
          </a:pathLst>
        </a:custGeom>
        <a:noFill/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42929D-8335-4D67-90E3-0D4C79B9ECA7}">
      <dsp:nvSpPr>
        <dsp:cNvPr id="0" name=""/>
        <dsp:cNvSpPr/>
      </dsp:nvSpPr>
      <dsp:spPr>
        <a:xfrm>
          <a:off x="2280047" y="1216"/>
          <a:ext cx="3371326" cy="184490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F379C3-D5D3-414B-9F85-2C363E1FC185}">
      <dsp:nvSpPr>
        <dsp:cNvPr id="0" name=""/>
        <dsp:cNvSpPr/>
      </dsp:nvSpPr>
      <dsp:spPr>
        <a:xfrm>
          <a:off x="2532187" y="240749"/>
          <a:ext cx="3371326" cy="18449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Документы,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регламентирующие работу библиотеки</a:t>
          </a:r>
          <a:endParaRPr lang="ru-RU" sz="1800" b="1" kern="1200" dirty="0"/>
        </a:p>
      </dsp:txBody>
      <dsp:txXfrm>
        <a:off x="2532187" y="240749"/>
        <a:ext cx="3371326" cy="1844901"/>
      </dsp:txXfrm>
    </dsp:sp>
    <dsp:sp modelId="{4E7CE3E8-B62D-4BE5-8099-A42EAB8D7041}">
      <dsp:nvSpPr>
        <dsp:cNvPr id="0" name=""/>
        <dsp:cNvSpPr/>
      </dsp:nvSpPr>
      <dsp:spPr>
        <a:xfrm>
          <a:off x="57540" y="2506094"/>
          <a:ext cx="2269260" cy="144098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A8CEF0-26E8-49C9-8776-69A5FCCAD909}">
      <dsp:nvSpPr>
        <dsp:cNvPr id="0" name=""/>
        <dsp:cNvSpPr/>
      </dsp:nvSpPr>
      <dsp:spPr>
        <a:xfrm>
          <a:off x="309680" y="2745627"/>
          <a:ext cx="2269260" cy="1440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/>
            <a:t>МЕЖДУНАРОДНЫЕ</a:t>
          </a:r>
          <a:endParaRPr lang="ru-RU" sz="1400" b="1" kern="1200" dirty="0"/>
        </a:p>
      </dsp:txBody>
      <dsp:txXfrm>
        <a:off x="309680" y="2745627"/>
        <a:ext cx="2269260" cy="1440980"/>
      </dsp:txXfrm>
    </dsp:sp>
    <dsp:sp modelId="{D572D8BD-CC42-44F1-A140-E68C56951D28}">
      <dsp:nvSpPr>
        <dsp:cNvPr id="0" name=""/>
        <dsp:cNvSpPr/>
      </dsp:nvSpPr>
      <dsp:spPr>
        <a:xfrm>
          <a:off x="2831080" y="2506094"/>
          <a:ext cx="2269260" cy="144098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2B1067-9094-45A8-B489-7F45C4535E9F}">
      <dsp:nvSpPr>
        <dsp:cNvPr id="0" name=""/>
        <dsp:cNvSpPr/>
      </dsp:nvSpPr>
      <dsp:spPr>
        <a:xfrm>
          <a:off x="3083220" y="2745627"/>
          <a:ext cx="2269260" cy="1440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/>
            <a:t>ЛОКАЛЬНЫЕ</a:t>
          </a:r>
          <a:endParaRPr lang="ru-RU" sz="1400" b="1" kern="1200" dirty="0"/>
        </a:p>
      </dsp:txBody>
      <dsp:txXfrm>
        <a:off x="3083220" y="2745627"/>
        <a:ext cx="2269260" cy="1440980"/>
      </dsp:txXfrm>
    </dsp:sp>
    <dsp:sp modelId="{E162EED2-7C3A-406A-A5EC-9E2C88F2A481}">
      <dsp:nvSpPr>
        <dsp:cNvPr id="0" name=""/>
        <dsp:cNvSpPr/>
      </dsp:nvSpPr>
      <dsp:spPr>
        <a:xfrm>
          <a:off x="5604621" y="2506094"/>
          <a:ext cx="2269260" cy="144098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E6A3C7-1455-4DD7-9D92-FA04B96E3F1A}">
      <dsp:nvSpPr>
        <dsp:cNvPr id="0" name=""/>
        <dsp:cNvSpPr/>
      </dsp:nvSpPr>
      <dsp:spPr>
        <a:xfrm>
          <a:off x="5856761" y="2745627"/>
          <a:ext cx="2269260" cy="1440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/>
            <a:t>ФЕДЕРАЛЬНЫЕ</a:t>
          </a:r>
          <a:endParaRPr lang="ru-RU" sz="1400" b="1" kern="1200" dirty="0"/>
        </a:p>
      </dsp:txBody>
      <dsp:txXfrm>
        <a:off x="5856761" y="2745627"/>
        <a:ext cx="2269260" cy="144098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91FEA5-DE96-49E7-B69C-3AC834F4CFBD}">
      <dsp:nvSpPr>
        <dsp:cNvPr id="0" name=""/>
        <dsp:cNvSpPr/>
      </dsp:nvSpPr>
      <dsp:spPr>
        <a:xfrm>
          <a:off x="2987000" y="2747494"/>
          <a:ext cx="2209561" cy="220956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РЕГИСТРЫ ИНДИВИДУАЛЬНО УЧЕТА ДОКУМЕНТОВ</a:t>
          </a:r>
          <a:endParaRPr lang="ru-RU" sz="1100" b="1" kern="1200" dirty="0"/>
        </a:p>
      </dsp:txBody>
      <dsp:txXfrm>
        <a:off x="2987000" y="2747494"/>
        <a:ext cx="2209561" cy="2209561"/>
      </dsp:txXfrm>
    </dsp:sp>
    <dsp:sp modelId="{0F34B64E-6823-478B-A8EE-954BB3C9FCCA}">
      <dsp:nvSpPr>
        <dsp:cNvPr id="0" name=""/>
        <dsp:cNvSpPr/>
      </dsp:nvSpPr>
      <dsp:spPr>
        <a:xfrm rot="11700000">
          <a:off x="1018018" y="2972501"/>
          <a:ext cx="1930969" cy="629725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6B20CD-69F8-4DAA-A382-C9BD8823BE25}">
      <dsp:nvSpPr>
        <dsp:cNvPr id="0" name=""/>
        <dsp:cNvSpPr/>
      </dsp:nvSpPr>
      <dsp:spPr>
        <a:xfrm>
          <a:off x="1374" y="2197844"/>
          <a:ext cx="2099083" cy="16792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ЛИСТЫ СУММАРНОГО УЧЕТА БФ</a:t>
          </a:r>
          <a:endParaRPr lang="ru-RU" sz="1400" b="1" kern="1200" dirty="0"/>
        </a:p>
      </dsp:txBody>
      <dsp:txXfrm>
        <a:off x="1374" y="2197844"/>
        <a:ext cx="2099083" cy="1679266"/>
      </dsp:txXfrm>
    </dsp:sp>
    <dsp:sp modelId="{8C2DA4CB-6466-4112-9D3C-0722A9BC281E}">
      <dsp:nvSpPr>
        <dsp:cNvPr id="0" name=""/>
        <dsp:cNvSpPr/>
      </dsp:nvSpPr>
      <dsp:spPr>
        <a:xfrm rot="14700000">
          <a:off x="2203868" y="1559260"/>
          <a:ext cx="1930969" cy="629725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6E8E1B-4009-4266-A2CC-01330E0AB1DB}">
      <dsp:nvSpPr>
        <dsp:cNvPr id="0" name=""/>
        <dsp:cNvSpPr/>
      </dsp:nvSpPr>
      <dsp:spPr>
        <a:xfrm>
          <a:off x="1711779" y="159462"/>
          <a:ext cx="2099083" cy="16792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СТАТИСТИЧЕСКАЯ ИНФОРМАЦИЯ О БФ ПО ИТОГАМ ГОДА</a:t>
          </a:r>
          <a:endParaRPr lang="ru-RU" sz="1400" b="1" kern="1200" dirty="0"/>
        </a:p>
      </dsp:txBody>
      <dsp:txXfrm>
        <a:off x="1711779" y="159462"/>
        <a:ext cx="2099083" cy="1679266"/>
      </dsp:txXfrm>
    </dsp:sp>
    <dsp:sp modelId="{BE70E7B2-FADE-46C9-A066-81A72F8152FF}">
      <dsp:nvSpPr>
        <dsp:cNvPr id="0" name=""/>
        <dsp:cNvSpPr/>
      </dsp:nvSpPr>
      <dsp:spPr>
        <a:xfrm rot="17700000">
          <a:off x="4048724" y="1559260"/>
          <a:ext cx="1930969" cy="629725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63CF2E-AE66-47CD-BE87-6C0BAD08E483}">
      <dsp:nvSpPr>
        <dsp:cNvPr id="0" name=""/>
        <dsp:cNvSpPr/>
      </dsp:nvSpPr>
      <dsp:spPr>
        <a:xfrm>
          <a:off x="4372698" y="159462"/>
          <a:ext cx="2099083" cy="16792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ЖУРНАЛ-каталог (содержит поступление, выбытие, итоги движения БФ на конец отчетного периода)</a:t>
          </a:r>
          <a:endParaRPr lang="ru-RU" sz="1400" kern="1200" dirty="0"/>
        </a:p>
      </dsp:txBody>
      <dsp:txXfrm>
        <a:off x="4372698" y="159462"/>
        <a:ext cx="2099083" cy="1679266"/>
      </dsp:txXfrm>
    </dsp:sp>
    <dsp:sp modelId="{4B2604C2-23FB-499F-8B67-273646A1CFCC}">
      <dsp:nvSpPr>
        <dsp:cNvPr id="0" name=""/>
        <dsp:cNvSpPr/>
      </dsp:nvSpPr>
      <dsp:spPr>
        <a:xfrm rot="20700000">
          <a:off x="5234574" y="2972501"/>
          <a:ext cx="1930969" cy="629725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E44138-228C-434A-8EBB-19D6F665A06C}">
      <dsp:nvSpPr>
        <dsp:cNvPr id="0" name=""/>
        <dsp:cNvSpPr/>
      </dsp:nvSpPr>
      <dsp:spPr>
        <a:xfrm>
          <a:off x="6083103" y="2197844"/>
          <a:ext cx="2099083" cy="16792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КНИГА СУММАРНОГО УЧЕТА БФ</a:t>
          </a:r>
          <a:endParaRPr lang="ru-RU" sz="1400" b="1" kern="1200" dirty="0"/>
        </a:p>
      </dsp:txBody>
      <dsp:txXfrm>
        <a:off x="6083103" y="2197844"/>
        <a:ext cx="2099083" cy="1679266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602698-0F8E-4F16-947C-7878117CFDA8}">
      <dsp:nvSpPr>
        <dsp:cNvPr id="0" name=""/>
        <dsp:cNvSpPr/>
      </dsp:nvSpPr>
      <dsp:spPr>
        <a:xfrm>
          <a:off x="3946530" y="1662261"/>
          <a:ext cx="1597752" cy="760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8180"/>
              </a:lnTo>
              <a:lnTo>
                <a:pt x="1597752" y="518180"/>
              </a:lnTo>
              <a:lnTo>
                <a:pt x="1597752" y="760384"/>
              </a:lnTo>
            </a:path>
          </a:pathLst>
        </a:custGeom>
        <a:noFill/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ABCFE8-543C-4C2C-8B8E-87EF8BD4D2B9}">
      <dsp:nvSpPr>
        <dsp:cNvPr id="0" name=""/>
        <dsp:cNvSpPr/>
      </dsp:nvSpPr>
      <dsp:spPr>
        <a:xfrm>
          <a:off x="2348778" y="1662261"/>
          <a:ext cx="1597752" cy="760384"/>
        </a:xfrm>
        <a:custGeom>
          <a:avLst/>
          <a:gdLst/>
          <a:ahLst/>
          <a:cxnLst/>
          <a:rect l="0" t="0" r="0" b="0"/>
          <a:pathLst>
            <a:path>
              <a:moveTo>
                <a:pt x="1597752" y="0"/>
              </a:moveTo>
              <a:lnTo>
                <a:pt x="1597752" y="518180"/>
              </a:lnTo>
              <a:lnTo>
                <a:pt x="0" y="518180"/>
              </a:lnTo>
              <a:lnTo>
                <a:pt x="0" y="760384"/>
              </a:lnTo>
            </a:path>
          </a:pathLst>
        </a:custGeom>
        <a:noFill/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9C4A2C-75C1-41B2-81D5-FD6F8494338D}">
      <dsp:nvSpPr>
        <dsp:cNvPr id="0" name=""/>
        <dsp:cNvSpPr/>
      </dsp:nvSpPr>
      <dsp:spPr>
        <a:xfrm>
          <a:off x="2639278" y="2051"/>
          <a:ext cx="2614504" cy="16602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E4EDA2-6820-429E-BF40-99CC154C60C5}">
      <dsp:nvSpPr>
        <dsp:cNvPr id="0" name=""/>
        <dsp:cNvSpPr/>
      </dsp:nvSpPr>
      <dsp:spPr>
        <a:xfrm>
          <a:off x="2929779" y="278027"/>
          <a:ext cx="2614504" cy="16602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smtClean="0">
              <a:solidFill>
                <a:schemeClr val="tx1">
                  <a:lumMod val="85000"/>
                  <a:lumOff val="15000"/>
                </a:schemeClr>
              </a:solidFill>
            </a:rPr>
            <a:t>ДНЕВНИК</a:t>
          </a:r>
          <a:endParaRPr lang="ru-RU" sz="3500" kern="1200"/>
        </a:p>
      </dsp:txBody>
      <dsp:txXfrm>
        <a:off x="2929779" y="278027"/>
        <a:ext cx="2614504" cy="1660210"/>
      </dsp:txXfrm>
    </dsp:sp>
    <dsp:sp modelId="{257B6117-C847-4D53-A2F6-E1A80E4412CE}">
      <dsp:nvSpPr>
        <dsp:cNvPr id="0" name=""/>
        <dsp:cNvSpPr/>
      </dsp:nvSpPr>
      <dsp:spPr>
        <a:xfrm>
          <a:off x="1041526" y="2422646"/>
          <a:ext cx="2614504" cy="16602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191097-F038-48D2-B597-CDC520272905}">
      <dsp:nvSpPr>
        <dsp:cNvPr id="0" name=""/>
        <dsp:cNvSpPr/>
      </dsp:nvSpPr>
      <dsp:spPr>
        <a:xfrm>
          <a:off x="1332026" y="2698622"/>
          <a:ext cx="2614504" cy="16602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РЕГУЛЯРНОСТЬ </a:t>
          </a:r>
          <a:r>
            <a:rPr lang="ru-RU" sz="1600" b="1" i="0" kern="1200" dirty="0" smtClean="0"/>
            <a:t>ЗАПОЛНЕНИЯ</a:t>
          </a:r>
          <a:r>
            <a:rPr lang="ru-RU" sz="1600" b="0" i="0" kern="1200" dirty="0" smtClean="0"/>
            <a:t>(УРОКИ,ЭКСКУРСИИ,ВЫСТАВКИ,СЕМИНАРЫ, СПРАВКИ И Т.Д.)</a:t>
          </a:r>
          <a:endParaRPr lang="ru-RU" sz="1600" b="0" i="0" kern="1200" dirty="0"/>
        </a:p>
      </dsp:txBody>
      <dsp:txXfrm>
        <a:off x="1332026" y="2698622"/>
        <a:ext cx="2614504" cy="1660210"/>
      </dsp:txXfrm>
    </dsp:sp>
    <dsp:sp modelId="{D26F8681-9781-4CF8-BDEC-F9F43E55FBC3}">
      <dsp:nvSpPr>
        <dsp:cNvPr id="0" name=""/>
        <dsp:cNvSpPr/>
      </dsp:nvSpPr>
      <dsp:spPr>
        <a:xfrm>
          <a:off x="4237031" y="2422646"/>
          <a:ext cx="2614504" cy="16602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298045-9BEE-4B6B-B0B9-F230258F9B81}">
      <dsp:nvSpPr>
        <dsp:cNvPr id="0" name=""/>
        <dsp:cNvSpPr/>
      </dsp:nvSpPr>
      <dsp:spPr>
        <a:xfrm>
          <a:off x="4527531" y="2698622"/>
          <a:ext cx="2614504" cy="16602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ПОДВЕДЕНИЕ ЕЖЕМЕСЯЧНОГО ИТОГА </a:t>
          </a:r>
          <a:r>
            <a:rPr lang="ru-RU" sz="1600" b="0" kern="1200" dirty="0" smtClean="0"/>
            <a:t>(СТАТИСТИКА)</a:t>
          </a:r>
          <a:endParaRPr lang="ru-RU" sz="1600" b="0" kern="1200" dirty="0"/>
        </a:p>
      </dsp:txBody>
      <dsp:txXfrm>
        <a:off x="4527531" y="2698622"/>
        <a:ext cx="2614504" cy="166021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88BD56-2A4D-49F4-B4D2-8137F4E85C42}">
      <dsp:nvSpPr>
        <dsp:cNvPr id="0" name=""/>
        <dsp:cNvSpPr/>
      </dsp:nvSpPr>
      <dsp:spPr>
        <a:xfrm>
          <a:off x="3332244" y="3695978"/>
          <a:ext cx="1519073" cy="151907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ОБЯЗАТЕЛЬНЫЕ ДОКУМЕНТЫ</a:t>
          </a:r>
          <a:endParaRPr lang="ru-RU" sz="900" kern="1200" dirty="0"/>
        </a:p>
      </dsp:txBody>
      <dsp:txXfrm>
        <a:off x="3332244" y="3695978"/>
        <a:ext cx="1519073" cy="1519073"/>
      </dsp:txXfrm>
    </dsp:sp>
    <dsp:sp modelId="{D3275ABE-F6C2-4333-BD19-11DA94880C29}">
      <dsp:nvSpPr>
        <dsp:cNvPr id="0" name=""/>
        <dsp:cNvSpPr/>
      </dsp:nvSpPr>
      <dsp:spPr>
        <a:xfrm rot="10800000">
          <a:off x="534576" y="4239047"/>
          <a:ext cx="2643795" cy="43293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dk1">
                <a:tint val="6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13ABF0-7773-4452-A1CC-1D97332A5F7C}">
      <dsp:nvSpPr>
        <dsp:cNvPr id="0" name=""/>
        <dsp:cNvSpPr/>
      </dsp:nvSpPr>
      <dsp:spPr>
        <a:xfrm>
          <a:off x="2901" y="4030174"/>
          <a:ext cx="1063351" cy="850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КАРТОТЕКА УЧЕТА УЧЕБНИКОВ</a:t>
          </a:r>
          <a:endParaRPr lang="ru-RU" sz="700" kern="1200" dirty="0"/>
        </a:p>
      </dsp:txBody>
      <dsp:txXfrm>
        <a:off x="2901" y="4030174"/>
        <a:ext cx="1063351" cy="850681"/>
      </dsp:txXfrm>
    </dsp:sp>
    <dsp:sp modelId="{04C554B4-EF3D-4307-A7C3-18E4872BE91E}">
      <dsp:nvSpPr>
        <dsp:cNvPr id="0" name=""/>
        <dsp:cNvSpPr/>
      </dsp:nvSpPr>
      <dsp:spPr>
        <a:xfrm rot="12150000">
          <a:off x="704729" y="3383632"/>
          <a:ext cx="2643795" cy="43293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dk1">
                <a:tint val="6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C69B9B-BBA2-4EC9-ABB9-D4DB7D9E63A1}">
      <dsp:nvSpPr>
        <dsp:cNvPr id="0" name=""/>
        <dsp:cNvSpPr/>
      </dsp:nvSpPr>
      <dsp:spPr>
        <a:xfrm>
          <a:off x="273677" y="2668891"/>
          <a:ext cx="1063351" cy="850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КАРТОТЕКА УЧЕТА АВД</a:t>
          </a:r>
          <a:endParaRPr lang="ru-RU" sz="700" kern="1200" dirty="0"/>
        </a:p>
      </dsp:txBody>
      <dsp:txXfrm>
        <a:off x="273677" y="2668891"/>
        <a:ext cx="1063351" cy="850681"/>
      </dsp:txXfrm>
    </dsp:sp>
    <dsp:sp modelId="{839A201D-46BC-48E3-8804-7588BB9D3965}">
      <dsp:nvSpPr>
        <dsp:cNvPr id="0" name=""/>
        <dsp:cNvSpPr/>
      </dsp:nvSpPr>
      <dsp:spPr>
        <a:xfrm rot="13500000">
          <a:off x="1189283" y="2658447"/>
          <a:ext cx="2643795" cy="43293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dk1">
                <a:tint val="6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9639E4-276E-473B-92BC-55A0315FC566}">
      <dsp:nvSpPr>
        <dsp:cNvPr id="0" name=""/>
        <dsp:cNvSpPr/>
      </dsp:nvSpPr>
      <dsp:spPr>
        <a:xfrm>
          <a:off x="1044782" y="1514851"/>
          <a:ext cx="1063351" cy="850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АКТЫ СПИСАНИЯ УЧЕБНИКОВ</a:t>
          </a:r>
          <a:endParaRPr lang="ru-RU" sz="700" kern="1200" dirty="0"/>
        </a:p>
      </dsp:txBody>
      <dsp:txXfrm>
        <a:off x="1044782" y="1514851"/>
        <a:ext cx="1063351" cy="850681"/>
      </dsp:txXfrm>
    </dsp:sp>
    <dsp:sp modelId="{79B8D781-6A41-4E14-A22A-7F3DD48E8164}">
      <dsp:nvSpPr>
        <dsp:cNvPr id="0" name=""/>
        <dsp:cNvSpPr/>
      </dsp:nvSpPr>
      <dsp:spPr>
        <a:xfrm rot="14850000">
          <a:off x="1914468" y="2173893"/>
          <a:ext cx="2643795" cy="43293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dk1">
                <a:tint val="6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B1382F-ED6E-474B-9023-DE204DD1F947}">
      <dsp:nvSpPr>
        <dsp:cNvPr id="0" name=""/>
        <dsp:cNvSpPr/>
      </dsp:nvSpPr>
      <dsp:spPr>
        <a:xfrm>
          <a:off x="2198822" y="743746"/>
          <a:ext cx="1063351" cy="850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СПИСОК ЭКСТРЕМИСТСКОЙ ЛИТЕРАТУРЫ</a:t>
          </a:r>
          <a:endParaRPr lang="ru-RU" sz="700" kern="1200" dirty="0"/>
        </a:p>
      </dsp:txBody>
      <dsp:txXfrm>
        <a:off x="2198822" y="743746"/>
        <a:ext cx="1063351" cy="850681"/>
      </dsp:txXfrm>
    </dsp:sp>
    <dsp:sp modelId="{6D37C579-9180-4D6D-95E7-D09F27B683CB}">
      <dsp:nvSpPr>
        <dsp:cNvPr id="0" name=""/>
        <dsp:cNvSpPr/>
      </dsp:nvSpPr>
      <dsp:spPr>
        <a:xfrm rot="16200000">
          <a:off x="2769883" y="2003741"/>
          <a:ext cx="2643795" cy="43293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dk1">
                <a:tint val="6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5843D6-339F-4C37-A7D1-DDD1D7838107}">
      <dsp:nvSpPr>
        <dsp:cNvPr id="0" name=""/>
        <dsp:cNvSpPr/>
      </dsp:nvSpPr>
      <dsp:spPr>
        <a:xfrm>
          <a:off x="3560105" y="472970"/>
          <a:ext cx="1063351" cy="850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КНИГА СУММАРНОГО УЧЕТА</a:t>
          </a:r>
          <a:endParaRPr lang="ru-RU" sz="700" kern="1200" dirty="0"/>
        </a:p>
      </dsp:txBody>
      <dsp:txXfrm>
        <a:off x="3560105" y="472970"/>
        <a:ext cx="1063351" cy="850681"/>
      </dsp:txXfrm>
    </dsp:sp>
    <dsp:sp modelId="{7AEA8897-6C38-4F18-B9EE-F65645DEECB7}">
      <dsp:nvSpPr>
        <dsp:cNvPr id="0" name=""/>
        <dsp:cNvSpPr/>
      </dsp:nvSpPr>
      <dsp:spPr>
        <a:xfrm rot="17550000">
          <a:off x="3625297" y="2173893"/>
          <a:ext cx="2643795" cy="43293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dk1">
                <a:tint val="6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BEA4F0-211A-45DF-91C3-5CBB60F2E46E}">
      <dsp:nvSpPr>
        <dsp:cNvPr id="0" name=""/>
        <dsp:cNvSpPr/>
      </dsp:nvSpPr>
      <dsp:spPr>
        <a:xfrm>
          <a:off x="4921388" y="743746"/>
          <a:ext cx="1063351" cy="850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ТЕТРАДИ УЧЕТА МАТЕРИАЛОВ ВРЕМЕННОГО ХРАНЕНИЯ</a:t>
          </a:r>
          <a:endParaRPr lang="ru-RU" sz="700" kern="1200" dirty="0"/>
        </a:p>
      </dsp:txBody>
      <dsp:txXfrm>
        <a:off x="4921388" y="743746"/>
        <a:ext cx="1063351" cy="850681"/>
      </dsp:txXfrm>
    </dsp:sp>
    <dsp:sp modelId="{30A1F22F-5CED-4B76-B33C-0DA53924CCB0}">
      <dsp:nvSpPr>
        <dsp:cNvPr id="0" name=""/>
        <dsp:cNvSpPr/>
      </dsp:nvSpPr>
      <dsp:spPr>
        <a:xfrm rot="18900000">
          <a:off x="4350483" y="2658447"/>
          <a:ext cx="2643795" cy="43293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dk1">
                <a:tint val="6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F9DC90-6630-4D19-B3DD-DB61F9170223}">
      <dsp:nvSpPr>
        <dsp:cNvPr id="0" name=""/>
        <dsp:cNvSpPr/>
      </dsp:nvSpPr>
      <dsp:spPr>
        <a:xfrm>
          <a:off x="6075428" y="1514851"/>
          <a:ext cx="1063351" cy="850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ФОРМАУЧЕТА ВЫДАЧИ УЧЕБНИКОВ</a:t>
          </a:r>
          <a:endParaRPr lang="ru-RU" sz="700" kern="1200" dirty="0"/>
        </a:p>
      </dsp:txBody>
      <dsp:txXfrm>
        <a:off x="6075428" y="1514851"/>
        <a:ext cx="1063351" cy="850681"/>
      </dsp:txXfrm>
    </dsp:sp>
    <dsp:sp modelId="{C564211D-3651-4BB1-994C-21D12D62C8FA}">
      <dsp:nvSpPr>
        <dsp:cNvPr id="0" name=""/>
        <dsp:cNvSpPr/>
      </dsp:nvSpPr>
      <dsp:spPr>
        <a:xfrm rot="20250000">
          <a:off x="4835036" y="3383632"/>
          <a:ext cx="2643795" cy="43293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dk1">
                <a:tint val="6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59FE0C-E5DA-4049-8572-1BF14CB85593}">
      <dsp:nvSpPr>
        <dsp:cNvPr id="0" name=""/>
        <dsp:cNvSpPr/>
      </dsp:nvSpPr>
      <dsp:spPr>
        <a:xfrm>
          <a:off x="6846533" y="2668891"/>
          <a:ext cx="1063351" cy="850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ИНВЕНТАРНАЯ КНИГА ПО УЧЕТУ УЧЕБНИКОВ</a:t>
          </a:r>
          <a:endParaRPr lang="ru-RU" sz="700" kern="1200" dirty="0"/>
        </a:p>
      </dsp:txBody>
      <dsp:txXfrm>
        <a:off x="6846533" y="2668891"/>
        <a:ext cx="1063351" cy="850681"/>
      </dsp:txXfrm>
    </dsp:sp>
    <dsp:sp modelId="{B52FC4BD-41C2-4A0C-8BFA-99F0A8875E6D}">
      <dsp:nvSpPr>
        <dsp:cNvPr id="0" name=""/>
        <dsp:cNvSpPr/>
      </dsp:nvSpPr>
      <dsp:spPr>
        <a:xfrm>
          <a:off x="5005189" y="4239047"/>
          <a:ext cx="2643795" cy="43293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dk1">
                <a:tint val="6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6D4BD4-B116-4BF5-A75D-4D2BA53317A5}">
      <dsp:nvSpPr>
        <dsp:cNvPr id="0" name=""/>
        <dsp:cNvSpPr/>
      </dsp:nvSpPr>
      <dsp:spPr>
        <a:xfrm>
          <a:off x="7117309" y="4030174"/>
          <a:ext cx="1063351" cy="850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smtClean="0">
              <a:solidFill>
                <a:schemeClr val="tx1">
                  <a:lumMod val="85000"/>
                  <a:lumOff val="15000"/>
                </a:schemeClr>
              </a:solidFill>
            </a:rPr>
            <a:t>СПИСОК 100 КНИГ , РЕКОМЕНДОВАННЫХ ВНЕКЛАССНОМУ ЧТЕНИЮ</a:t>
          </a:r>
          <a:endParaRPr lang="ru-RU" sz="700" kern="1200" dirty="0"/>
        </a:p>
      </dsp:txBody>
      <dsp:txXfrm>
        <a:off x="7117309" y="4030174"/>
        <a:ext cx="1063351" cy="850681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E861C6-E28D-4FFA-9286-9810075E59CD}">
      <dsp:nvSpPr>
        <dsp:cNvPr id="0" name=""/>
        <dsp:cNvSpPr/>
      </dsp:nvSpPr>
      <dsp:spPr>
        <a:xfrm>
          <a:off x="178098" y="-39701"/>
          <a:ext cx="2822289" cy="2817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Причина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err="1" smtClean="0"/>
            <a:t>Непрофильность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Излишняя </a:t>
          </a:r>
          <a:r>
            <a:rPr lang="ru-RU" sz="1200" kern="1200" dirty="0" err="1" smtClean="0"/>
            <a:t>экземплярность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Падение читательского спроса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Истечение срока хранения (ветхость)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Замена изданий переизданиями (устарелость по содержанию)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Утрата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Лучшими по оформлению</a:t>
          </a:r>
          <a:endParaRPr lang="ru-RU" sz="1200" kern="1200" dirty="0"/>
        </a:p>
      </dsp:txBody>
      <dsp:txXfrm>
        <a:off x="178098" y="-39701"/>
        <a:ext cx="2291630" cy="2817824"/>
      </dsp:txXfrm>
    </dsp:sp>
    <dsp:sp modelId="{A08A6C3E-3F3F-422F-92AC-75C506C3F535}">
      <dsp:nvSpPr>
        <dsp:cNvPr id="0" name=""/>
        <dsp:cNvSpPr/>
      </dsp:nvSpPr>
      <dsp:spPr>
        <a:xfrm>
          <a:off x="4000547" y="817553"/>
          <a:ext cx="2343186" cy="10599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Причина ОЦД</a:t>
          </a:r>
          <a:endParaRPr lang="ru-RU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Утрата актуальности и производственной ценности</a:t>
          </a:r>
          <a:endParaRPr lang="ru-RU" sz="1100" kern="1200" dirty="0"/>
        </a:p>
      </dsp:txBody>
      <dsp:txXfrm>
        <a:off x="4000547" y="817553"/>
        <a:ext cx="1887782" cy="1059978"/>
      </dsp:txXfrm>
    </dsp:sp>
    <dsp:sp modelId="{75C891AB-2B49-459E-86B0-852FADB7A411}">
      <dsp:nvSpPr>
        <dsp:cNvPr id="0" name=""/>
        <dsp:cNvSpPr/>
      </dsp:nvSpPr>
      <dsp:spPr>
        <a:xfrm>
          <a:off x="1035636" y="2944864"/>
          <a:ext cx="6229393" cy="10599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Переоценочный</a:t>
          </a:r>
          <a:r>
            <a:rPr lang="ru-RU" sz="1400" kern="1200" dirty="0" smtClean="0"/>
            <a:t> коэффициент</a:t>
          </a:r>
          <a:endParaRPr lang="ru-RU" sz="1400" kern="1200" dirty="0"/>
        </a:p>
      </dsp:txBody>
      <dsp:txXfrm>
        <a:off x="1035636" y="2944864"/>
        <a:ext cx="5026482" cy="1059978"/>
      </dsp:txXfrm>
    </dsp:sp>
    <dsp:sp modelId="{8537394D-BE79-46DE-B2AE-E8C5C7579E80}">
      <dsp:nvSpPr>
        <dsp:cNvPr id="0" name=""/>
        <dsp:cNvSpPr/>
      </dsp:nvSpPr>
      <dsp:spPr>
        <a:xfrm>
          <a:off x="2728910" y="4103704"/>
          <a:ext cx="2771830" cy="10599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Таблица 01.01.2007</a:t>
          </a:r>
          <a:endParaRPr lang="ru-RU" sz="1400" kern="1200" dirty="0"/>
        </a:p>
      </dsp:txBody>
      <dsp:txXfrm>
        <a:off x="2728910" y="4103704"/>
        <a:ext cx="2233119" cy="1059978"/>
      </dsp:txXfrm>
    </dsp:sp>
    <dsp:sp modelId="{0C3B21C2-2BB2-4C1C-BFE6-9F4C7177916A}">
      <dsp:nvSpPr>
        <dsp:cNvPr id="0" name=""/>
        <dsp:cNvSpPr/>
      </dsp:nvSpPr>
      <dsp:spPr>
        <a:xfrm>
          <a:off x="1571636" y="2532063"/>
          <a:ext cx="688985" cy="688985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1571636" y="2532063"/>
        <a:ext cx="688985" cy="688985"/>
      </dsp:txXfrm>
    </dsp:sp>
    <dsp:sp modelId="{1A9BE6E2-E968-42F8-920A-9039545FDC5E}">
      <dsp:nvSpPr>
        <dsp:cNvPr id="0" name=""/>
        <dsp:cNvSpPr/>
      </dsp:nvSpPr>
      <dsp:spPr>
        <a:xfrm>
          <a:off x="5000661" y="1746249"/>
          <a:ext cx="688985" cy="140336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5000661" y="1746249"/>
        <a:ext cx="688985" cy="1403367"/>
      </dsp:txXfrm>
    </dsp:sp>
    <dsp:sp modelId="{689FF8C7-F39A-4538-AA66-0CC17F44E200}">
      <dsp:nvSpPr>
        <dsp:cNvPr id="0" name=""/>
        <dsp:cNvSpPr/>
      </dsp:nvSpPr>
      <dsp:spPr>
        <a:xfrm>
          <a:off x="3643335" y="3817948"/>
          <a:ext cx="688985" cy="688985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3643335" y="3817948"/>
        <a:ext cx="688985" cy="688985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A777E7-4D59-47A3-BFC9-94B9E0AD7676}">
      <dsp:nvSpPr>
        <dsp:cNvPr id="0" name=""/>
        <dsp:cNvSpPr/>
      </dsp:nvSpPr>
      <dsp:spPr>
        <a:xfrm>
          <a:off x="998" y="817966"/>
          <a:ext cx="3895982" cy="2337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  <a:sp3d extrusionH="28000" prstMaterial="matte"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Учебный фонд - ежегодно</a:t>
          </a:r>
          <a:endParaRPr lang="ru-RU" sz="4700" kern="1200" dirty="0"/>
        </a:p>
      </dsp:txBody>
      <dsp:txXfrm>
        <a:off x="998" y="817966"/>
        <a:ext cx="3895982" cy="2337589"/>
      </dsp:txXfrm>
    </dsp:sp>
    <dsp:sp modelId="{F24FE273-F809-4B4F-9A2D-5B38497E5216}">
      <dsp:nvSpPr>
        <dsp:cNvPr id="0" name=""/>
        <dsp:cNvSpPr/>
      </dsp:nvSpPr>
      <dsp:spPr>
        <a:xfrm>
          <a:off x="4286580" y="817966"/>
          <a:ext cx="3895982" cy="2337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  <a:sp3d extrusionH="28000" prstMaterial="matte"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Основной фонд -1 раз в 5 лет</a:t>
          </a:r>
          <a:endParaRPr lang="ru-RU" sz="4700" kern="1200" dirty="0"/>
        </a:p>
      </dsp:txBody>
      <dsp:txXfrm>
        <a:off x="4286580" y="817966"/>
        <a:ext cx="3895982" cy="2337589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096842-10AB-4AB3-9815-7C28ADC0CD9B}">
      <dsp:nvSpPr>
        <dsp:cNvPr id="0" name=""/>
        <dsp:cNvSpPr/>
      </dsp:nvSpPr>
      <dsp:spPr>
        <a:xfrm>
          <a:off x="1997868" y="0"/>
          <a:ext cx="4187825" cy="4187825"/>
        </a:xfrm>
        <a:prstGeom prst="diamond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4">
                <a:tint val="4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B7BF9CA5-7A63-4902-94B8-0F92E66BFA28}">
      <dsp:nvSpPr>
        <dsp:cNvPr id="0" name=""/>
        <dsp:cNvSpPr/>
      </dsp:nvSpPr>
      <dsp:spPr>
        <a:xfrm>
          <a:off x="2395711" y="397843"/>
          <a:ext cx="1633251" cy="163325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Читательский формуляр</a:t>
          </a:r>
          <a:endParaRPr lang="ru-RU" sz="1300" kern="1200" dirty="0"/>
        </a:p>
      </dsp:txBody>
      <dsp:txXfrm>
        <a:off x="2395711" y="397843"/>
        <a:ext cx="1633251" cy="1633251"/>
      </dsp:txXfrm>
    </dsp:sp>
    <dsp:sp modelId="{016C95AE-0C24-4ABC-A7AF-F3C70440B160}">
      <dsp:nvSpPr>
        <dsp:cNvPr id="0" name=""/>
        <dsp:cNvSpPr/>
      </dsp:nvSpPr>
      <dsp:spPr>
        <a:xfrm>
          <a:off x="4154598" y="397843"/>
          <a:ext cx="1633251" cy="1633251"/>
        </a:xfrm>
        <a:prstGeom prst="roundRect">
          <a:avLst/>
        </a:prstGeom>
        <a:gradFill rotWithShape="0">
          <a:gsLst>
            <a:gs pos="0">
              <a:schemeClr val="accent4">
                <a:hueOff val="3214989"/>
                <a:satOff val="-2889"/>
                <a:lumOff val="-458"/>
                <a:alphaOff val="0"/>
                <a:shade val="45000"/>
                <a:satMod val="155000"/>
              </a:schemeClr>
            </a:gs>
            <a:gs pos="60000">
              <a:schemeClr val="accent4">
                <a:hueOff val="3214989"/>
                <a:satOff val="-2889"/>
                <a:lumOff val="-458"/>
                <a:alphaOff val="0"/>
                <a:shade val="95000"/>
                <a:satMod val="150000"/>
              </a:schemeClr>
            </a:gs>
            <a:gs pos="100000">
              <a:schemeClr val="accent4">
                <a:hueOff val="3214989"/>
                <a:satOff val="-2889"/>
                <a:lumOff val="-458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Листок ежедневней </a:t>
          </a:r>
          <a:r>
            <a:rPr lang="ru-RU" sz="1300" kern="1200" dirty="0" smtClean="0"/>
            <a:t>статистики</a:t>
          </a:r>
          <a:endParaRPr lang="ru-RU" sz="1300" kern="1200" dirty="0"/>
        </a:p>
      </dsp:txBody>
      <dsp:txXfrm>
        <a:off x="4154598" y="397843"/>
        <a:ext cx="1633251" cy="1633251"/>
      </dsp:txXfrm>
    </dsp:sp>
    <dsp:sp modelId="{AEC08AE8-EE0A-4417-AD20-FFFC937A7099}">
      <dsp:nvSpPr>
        <dsp:cNvPr id="0" name=""/>
        <dsp:cNvSpPr/>
      </dsp:nvSpPr>
      <dsp:spPr>
        <a:xfrm>
          <a:off x="2395711" y="2156729"/>
          <a:ext cx="1633251" cy="1633251"/>
        </a:xfrm>
        <a:prstGeom prst="roundRect">
          <a:avLst/>
        </a:prstGeom>
        <a:gradFill rotWithShape="0">
          <a:gsLst>
            <a:gs pos="0">
              <a:schemeClr val="accent4">
                <a:hueOff val="6429978"/>
                <a:satOff val="-5778"/>
                <a:lumOff val="-915"/>
                <a:alphaOff val="0"/>
                <a:shade val="45000"/>
                <a:satMod val="155000"/>
              </a:schemeClr>
            </a:gs>
            <a:gs pos="60000">
              <a:schemeClr val="accent4">
                <a:hueOff val="6429978"/>
                <a:satOff val="-5778"/>
                <a:lumOff val="-915"/>
                <a:alphaOff val="0"/>
                <a:shade val="95000"/>
                <a:satMod val="150000"/>
              </a:schemeClr>
            </a:gs>
            <a:gs pos="100000">
              <a:schemeClr val="accent4">
                <a:hueOff val="6429978"/>
                <a:satOff val="-5778"/>
                <a:lumOff val="-915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Дневник ШБ</a:t>
          </a:r>
          <a:endParaRPr lang="ru-RU" sz="1300" kern="1200" dirty="0"/>
        </a:p>
      </dsp:txBody>
      <dsp:txXfrm>
        <a:off x="2395711" y="2156729"/>
        <a:ext cx="1633251" cy="1633251"/>
      </dsp:txXfrm>
    </dsp:sp>
    <dsp:sp modelId="{0B5F7418-9C19-4032-9EFE-EE97A38B4A9A}">
      <dsp:nvSpPr>
        <dsp:cNvPr id="0" name=""/>
        <dsp:cNvSpPr/>
      </dsp:nvSpPr>
      <dsp:spPr>
        <a:xfrm>
          <a:off x="4154598" y="2156729"/>
          <a:ext cx="1633251" cy="1633251"/>
        </a:xfrm>
        <a:prstGeom prst="roundRect">
          <a:avLst/>
        </a:prstGeom>
        <a:gradFill rotWithShape="0">
          <a:gsLst>
            <a:gs pos="0">
              <a:schemeClr val="accent4">
                <a:hueOff val="9644967"/>
                <a:satOff val="-8667"/>
                <a:lumOff val="-1373"/>
                <a:alphaOff val="0"/>
                <a:shade val="45000"/>
                <a:satMod val="155000"/>
              </a:schemeClr>
            </a:gs>
            <a:gs pos="60000">
              <a:schemeClr val="accent4">
                <a:hueOff val="9644967"/>
                <a:satOff val="-8667"/>
                <a:lumOff val="-1373"/>
                <a:alphaOff val="0"/>
                <a:shade val="95000"/>
                <a:satMod val="150000"/>
              </a:schemeClr>
            </a:gs>
            <a:gs pos="100000">
              <a:schemeClr val="accent4">
                <a:hueOff val="9644967"/>
                <a:satOff val="-8667"/>
                <a:lumOff val="-1373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Журнал учета справок</a:t>
          </a:r>
          <a:endParaRPr lang="ru-RU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Тематическая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Уточняющая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Адресная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фактографическая</a:t>
          </a:r>
          <a:endParaRPr lang="ru-RU" sz="1000" kern="1200" dirty="0"/>
        </a:p>
      </dsp:txBody>
      <dsp:txXfrm>
        <a:off x="4154598" y="2156729"/>
        <a:ext cx="1633251" cy="163325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09C4FC-0F06-42C9-AC34-278FDCB6BD31}">
      <dsp:nvSpPr>
        <dsp:cNvPr id="0" name=""/>
        <dsp:cNvSpPr/>
      </dsp:nvSpPr>
      <dsp:spPr>
        <a:xfrm>
          <a:off x="4059641" y="1545843"/>
          <a:ext cx="2896315" cy="354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414"/>
              </a:lnTo>
              <a:lnTo>
                <a:pt x="2896315" y="234414"/>
              </a:lnTo>
              <a:lnTo>
                <a:pt x="2896315" y="354684"/>
              </a:lnTo>
            </a:path>
          </a:pathLst>
        </a:custGeom>
        <a:noFill/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1C9754-D45B-4A9B-B388-37F6CE35A30F}">
      <dsp:nvSpPr>
        <dsp:cNvPr id="0" name=""/>
        <dsp:cNvSpPr/>
      </dsp:nvSpPr>
      <dsp:spPr>
        <a:xfrm>
          <a:off x="4059641" y="1545843"/>
          <a:ext cx="1309551" cy="354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414"/>
              </a:lnTo>
              <a:lnTo>
                <a:pt x="1309551" y="234414"/>
              </a:lnTo>
              <a:lnTo>
                <a:pt x="1309551" y="354684"/>
              </a:lnTo>
            </a:path>
          </a:pathLst>
        </a:custGeom>
        <a:noFill/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8CFDA7-59EB-4C1B-A0BB-362FFA560463}">
      <dsp:nvSpPr>
        <dsp:cNvPr id="0" name=""/>
        <dsp:cNvSpPr/>
      </dsp:nvSpPr>
      <dsp:spPr>
        <a:xfrm>
          <a:off x="3536694" y="1545843"/>
          <a:ext cx="522947" cy="354684"/>
        </a:xfrm>
        <a:custGeom>
          <a:avLst/>
          <a:gdLst/>
          <a:ahLst/>
          <a:cxnLst/>
          <a:rect l="0" t="0" r="0" b="0"/>
          <a:pathLst>
            <a:path>
              <a:moveTo>
                <a:pt x="522947" y="0"/>
              </a:moveTo>
              <a:lnTo>
                <a:pt x="522947" y="234414"/>
              </a:lnTo>
              <a:lnTo>
                <a:pt x="0" y="234414"/>
              </a:lnTo>
              <a:lnTo>
                <a:pt x="0" y="354684"/>
              </a:lnTo>
            </a:path>
          </a:pathLst>
        </a:custGeom>
        <a:noFill/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AC41A8-C521-4E7E-A4BC-C0ABBD33128B}">
      <dsp:nvSpPr>
        <dsp:cNvPr id="0" name=""/>
        <dsp:cNvSpPr/>
      </dsp:nvSpPr>
      <dsp:spPr>
        <a:xfrm>
          <a:off x="1393774" y="1545843"/>
          <a:ext cx="2665867" cy="354684"/>
        </a:xfrm>
        <a:custGeom>
          <a:avLst/>
          <a:gdLst/>
          <a:ahLst/>
          <a:cxnLst/>
          <a:rect l="0" t="0" r="0" b="0"/>
          <a:pathLst>
            <a:path>
              <a:moveTo>
                <a:pt x="2665867" y="0"/>
              </a:moveTo>
              <a:lnTo>
                <a:pt x="2665867" y="234414"/>
              </a:lnTo>
              <a:lnTo>
                <a:pt x="0" y="234414"/>
              </a:lnTo>
              <a:lnTo>
                <a:pt x="0" y="354684"/>
              </a:lnTo>
            </a:path>
          </a:pathLst>
        </a:custGeom>
        <a:noFill/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4CF58D-F7AB-4AA6-A217-4554252AEB31}">
      <dsp:nvSpPr>
        <dsp:cNvPr id="0" name=""/>
        <dsp:cNvSpPr/>
      </dsp:nvSpPr>
      <dsp:spPr>
        <a:xfrm>
          <a:off x="2786813" y="24388"/>
          <a:ext cx="2545656" cy="15214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CAB8C3-90F1-47E2-BC16-CFC025ECE8AE}">
      <dsp:nvSpPr>
        <dsp:cNvPr id="0" name=""/>
        <dsp:cNvSpPr/>
      </dsp:nvSpPr>
      <dsp:spPr>
        <a:xfrm>
          <a:off x="2931064" y="161426"/>
          <a:ext cx="2545656" cy="1521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МЕЖДУНАРОДНЫЕ</a:t>
          </a:r>
          <a:endParaRPr lang="ru-RU" sz="1800" kern="1200" dirty="0"/>
        </a:p>
      </dsp:txBody>
      <dsp:txXfrm>
        <a:off x="2931064" y="161426"/>
        <a:ext cx="2545656" cy="1521455"/>
      </dsp:txXfrm>
    </dsp:sp>
    <dsp:sp modelId="{12D4EBF3-2778-432D-AAA1-AC38A6F8D751}">
      <dsp:nvSpPr>
        <dsp:cNvPr id="0" name=""/>
        <dsp:cNvSpPr/>
      </dsp:nvSpPr>
      <dsp:spPr>
        <a:xfrm>
          <a:off x="434223" y="1900528"/>
          <a:ext cx="1919102" cy="203557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127E42-DB75-45C1-AF6D-EA5CE7BE8A33}">
      <dsp:nvSpPr>
        <dsp:cNvPr id="0" name=""/>
        <dsp:cNvSpPr/>
      </dsp:nvSpPr>
      <dsp:spPr>
        <a:xfrm>
          <a:off x="578474" y="2037566"/>
          <a:ext cx="1919102" cy="20355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ВСЕОБЩАЯ ДЕКЛАРАЦИЯ ПРАВ ЧЕЛОВЕКА (принята Генеральной Ассамблеей ООН 10.12.1948 г.)</a:t>
          </a:r>
          <a:endParaRPr lang="ru-RU" sz="1400" kern="1200" dirty="0"/>
        </a:p>
      </dsp:txBody>
      <dsp:txXfrm>
        <a:off x="578474" y="2037566"/>
        <a:ext cx="1919102" cy="2035573"/>
      </dsp:txXfrm>
    </dsp:sp>
    <dsp:sp modelId="{96892A5C-57AB-4E40-8A84-40A3B40D1EFA}">
      <dsp:nvSpPr>
        <dsp:cNvPr id="0" name=""/>
        <dsp:cNvSpPr/>
      </dsp:nvSpPr>
      <dsp:spPr>
        <a:xfrm>
          <a:off x="2641828" y="1900528"/>
          <a:ext cx="1789731" cy="214876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C9F95C-A595-4479-8AA2-3C202F3A68AB}">
      <dsp:nvSpPr>
        <dsp:cNvPr id="0" name=""/>
        <dsp:cNvSpPr/>
      </dsp:nvSpPr>
      <dsp:spPr>
        <a:xfrm>
          <a:off x="2786079" y="2037566"/>
          <a:ext cx="1789731" cy="21487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ДЕКЛАРАЦИЯ ПРАВ РЕБЕНКА (принята Генеральной Ассамблеей ООН 20.11.1959 г.)</a:t>
          </a:r>
          <a:endParaRPr lang="ru-RU" sz="1400" kern="1200" dirty="0"/>
        </a:p>
      </dsp:txBody>
      <dsp:txXfrm>
        <a:off x="2786079" y="2037566"/>
        <a:ext cx="1789731" cy="2148763"/>
      </dsp:txXfrm>
    </dsp:sp>
    <dsp:sp modelId="{0557EEA0-13D5-4A5E-BD65-DC9F600363E3}">
      <dsp:nvSpPr>
        <dsp:cNvPr id="0" name=""/>
        <dsp:cNvSpPr/>
      </dsp:nvSpPr>
      <dsp:spPr>
        <a:xfrm>
          <a:off x="4720062" y="1900528"/>
          <a:ext cx="1298261" cy="211765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0F3ED5-52F0-4EF8-8970-223EF08A762F}">
      <dsp:nvSpPr>
        <dsp:cNvPr id="0" name=""/>
        <dsp:cNvSpPr/>
      </dsp:nvSpPr>
      <dsp:spPr>
        <a:xfrm>
          <a:off x="4864313" y="2037566"/>
          <a:ext cx="1298261" cy="21176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МАНИФЕСТ ИФЛА/ЮНЕСКО ДЛЯ ШКОЛЬНЫХ БИБЛИОТЕК (2000 г)</a:t>
          </a:r>
          <a:endParaRPr lang="ru-RU" sz="1400" kern="1200" dirty="0"/>
        </a:p>
      </dsp:txBody>
      <dsp:txXfrm>
        <a:off x="4864313" y="2037566"/>
        <a:ext cx="1298261" cy="2117658"/>
      </dsp:txXfrm>
    </dsp:sp>
    <dsp:sp modelId="{8A179E42-630C-48AF-8D2C-8665B619EE76}">
      <dsp:nvSpPr>
        <dsp:cNvPr id="0" name=""/>
        <dsp:cNvSpPr/>
      </dsp:nvSpPr>
      <dsp:spPr>
        <a:xfrm>
          <a:off x="6306826" y="1900528"/>
          <a:ext cx="1298261" cy="211948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EBAF53-7EBD-4B75-8C55-14F7F8B5848F}">
      <dsp:nvSpPr>
        <dsp:cNvPr id="0" name=""/>
        <dsp:cNvSpPr/>
      </dsp:nvSpPr>
      <dsp:spPr>
        <a:xfrm>
          <a:off x="6451077" y="2037566"/>
          <a:ext cx="1298261" cy="2119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КОНВЕНЦИЯ ООН О ПРАВАХ РЕБЕНКА (принята Генеральной Ассамблеей ООН 1949г.)</a:t>
          </a:r>
          <a:endParaRPr lang="ru-RU" sz="1300" kern="1200" dirty="0"/>
        </a:p>
      </dsp:txBody>
      <dsp:txXfrm>
        <a:off x="6451077" y="2037566"/>
        <a:ext cx="1298261" cy="211948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79B416-E15C-47AC-A093-0F4D4458F5C7}">
      <dsp:nvSpPr>
        <dsp:cNvPr id="0" name=""/>
        <dsp:cNvSpPr/>
      </dsp:nvSpPr>
      <dsp:spPr>
        <a:xfrm>
          <a:off x="1909732" y="2999"/>
          <a:ext cx="6234204" cy="61376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Конституция РФ (1993 г.)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Федеральный закон  «О библиотечном деле» (29.12.1994 г. 378-ФЗ)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 Письмо Министерства общего и профессионального образования РФ «Примерное положение о библиотеке образовательного учреждения» 23.03.2004 г. за № 14-51-70/13)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8.Закон «Об образовании и ФГОС общего образования»(2009г.) ст.27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Концепция развития ШБ ФГОС (текст) от 30 марта 2016г. №366 (обеспечивает единство образовательного пространства и преемственность)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ФЗ от 29.12.2013г. №273-ФЗ «Об образовании в РФ» ст.18. п.1 (о наличии библиотеки в ОУ и её комплектовании учебными </a:t>
          </a:r>
          <a:r>
            <a:rPr lang="ru-RU" sz="900" kern="1200" dirty="0" err="1" smtClean="0"/>
            <a:t>пособиями,периодикой,метод</a:t>
          </a:r>
          <a:r>
            <a:rPr lang="ru-RU" sz="900" kern="1200" dirty="0" smtClean="0"/>
            <a:t>/изданиями)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Закон «О библиотечном деле» №151-ФЗ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Приказ министерства образования Хабаровского края «Об утверждении порядка учёта библиотечных фондов библиотек ОУ» от 19.06.2003 №498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Приложение 1 к приказу министра образования Хабаровского края  от 19.06.2003г. №498 «Порядок учёта библиотечных фондов библиотек ОУ»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Приложение 2 к приказу министра образования Хабаровского края  от 19.06.2003г. №498 «Порядок учёта библиотечного  фонда учебников  ОУ»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Приказ Минкультуры РФ от 8 октября 2012г. №1077 «Об утверждении порядка учета документов, входящих в состав библиотечного фонда»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Письмо </a:t>
          </a:r>
          <a:r>
            <a:rPr lang="ru-RU" sz="900" kern="1200" dirty="0" err="1" smtClean="0"/>
            <a:t>Минобрнауки</a:t>
          </a:r>
          <a:r>
            <a:rPr lang="ru-RU" sz="900" kern="1200" dirty="0" smtClean="0"/>
            <a:t> России от 14.04.2016г. «О списках рекомендуемых произведений» от 16.01.2013г. «Перечень «100 книг» по </a:t>
          </a:r>
          <a:r>
            <a:rPr lang="ru-RU" sz="900" kern="1200" dirty="0" err="1" smtClean="0"/>
            <a:t>истории,культуре</a:t>
          </a:r>
          <a:r>
            <a:rPr lang="ru-RU" sz="900" kern="1200" dirty="0" smtClean="0"/>
            <a:t> и литературе народов РФ»(фонд дополнительной литературы)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Закон «Об информации, информатизации и защите информации №149-ФЗ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Закон «О противодействии экстремистской деятельности» №114-ФЗ</a:t>
          </a:r>
          <a:endParaRPr lang="ru-RU" sz="900" kern="1200" dirty="0"/>
        </a:p>
      </dsp:txBody>
      <dsp:txXfrm>
        <a:off x="1909732" y="2999"/>
        <a:ext cx="6234204" cy="6137668"/>
      </dsp:txXfrm>
    </dsp:sp>
    <dsp:sp modelId="{DD4E21BB-5375-4447-8636-4CE909E4D20D}">
      <dsp:nvSpPr>
        <dsp:cNvPr id="0" name=""/>
        <dsp:cNvSpPr/>
      </dsp:nvSpPr>
      <dsp:spPr>
        <a:xfrm>
          <a:off x="39624" y="2999"/>
          <a:ext cx="1870107" cy="613766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ФЕДЕРАЛЬНЫЕ</a:t>
          </a:r>
          <a:endParaRPr lang="ru-RU" sz="1500" kern="1200" dirty="0"/>
        </a:p>
      </dsp:txBody>
      <dsp:txXfrm>
        <a:off x="39624" y="2999"/>
        <a:ext cx="1870107" cy="613766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2AB919-D2CD-46D2-95BD-5285D839CF21}">
      <dsp:nvSpPr>
        <dsp:cNvPr id="0" name=""/>
        <dsp:cNvSpPr/>
      </dsp:nvSpPr>
      <dsp:spPr>
        <a:xfrm>
          <a:off x="3902409" y="1520017"/>
          <a:ext cx="91440" cy="7520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52017"/>
              </a:lnTo>
            </a:path>
          </a:pathLst>
        </a:custGeom>
        <a:noFill/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7E159D-0457-4BF8-A4D8-E25E5F690EA0}">
      <dsp:nvSpPr>
        <dsp:cNvPr id="0" name=""/>
        <dsp:cNvSpPr/>
      </dsp:nvSpPr>
      <dsp:spPr>
        <a:xfrm>
          <a:off x="2275805" y="910"/>
          <a:ext cx="3344646" cy="15191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9F9A67-A096-4DE1-BC72-7AEC52ECD122}">
      <dsp:nvSpPr>
        <dsp:cNvPr id="0" name=""/>
        <dsp:cNvSpPr/>
      </dsp:nvSpPr>
      <dsp:spPr>
        <a:xfrm>
          <a:off x="2563109" y="273848"/>
          <a:ext cx="3344646" cy="15191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ЛОКАЛЬНЫЕ</a:t>
          </a:r>
          <a:endParaRPr lang="ru-RU" sz="1700" kern="1200" dirty="0"/>
        </a:p>
      </dsp:txBody>
      <dsp:txXfrm>
        <a:off x="2563109" y="273848"/>
        <a:ext cx="3344646" cy="1519107"/>
      </dsp:txXfrm>
    </dsp:sp>
    <dsp:sp modelId="{75C8E22F-4562-4A23-996E-E5574AB220EE}">
      <dsp:nvSpPr>
        <dsp:cNvPr id="0" name=""/>
        <dsp:cNvSpPr/>
      </dsp:nvSpPr>
      <dsp:spPr>
        <a:xfrm>
          <a:off x="2655262" y="2272035"/>
          <a:ext cx="2585733" cy="164194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ACE131-CC83-471E-A51B-EA020F0C3D8C}">
      <dsp:nvSpPr>
        <dsp:cNvPr id="0" name=""/>
        <dsp:cNvSpPr/>
      </dsp:nvSpPr>
      <dsp:spPr>
        <a:xfrm>
          <a:off x="2942565" y="2544973"/>
          <a:ext cx="2585733" cy="16419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УСТАВ МАОУ «МАТЕМАТИЧЕСКИЙ ЛИЦЕЙ»</a:t>
          </a:r>
          <a:endParaRPr lang="ru-RU" sz="1700" kern="1200" dirty="0"/>
        </a:p>
      </dsp:txBody>
      <dsp:txXfrm>
        <a:off x="2942565" y="2544973"/>
        <a:ext cx="2585733" cy="164194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4648DF8-BF88-47E8-9F94-D53E0333E551}">
      <dsp:nvSpPr>
        <dsp:cNvPr id="0" name=""/>
        <dsp:cNvSpPr/>
      </dsp:nvSpPr>
      <dsp:spPr>
        <a:xfrm rot="16200000">
          <a:off x="-972847" y="973846"/>
          <a:ext cx="4545015" cy="2597321"/>
        </a:xfrm>
        <a:prstGeom prst="flowChartManualOperati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4956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Поступление</a:t>
          </a:r>
          <a:endParaRPr lang="ru-RU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Учет документов временного хранения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Учет документов длительного хранения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Учет документов постоянного хранения (Инвентаризация: маркировка документов обязательна!)</a:t>
          </a:r>
          <a:endParaRPr lang="ru-RU" sz="1000" kern="1200" dirty="0"/>
        </a:p>
      </dsp:txBody>
      <dsp:txXfrm rot="16200000">
        <a:off x="-972847" y="973846"/>
        <a:ext cx="4545015" cy="2597321"/>
      </dsp:txXfrm>
    </dsp:sp>
    <dsp:sp modelId="{7D5F322E-901A-4027-AEF8-7EE2D45AFB22}">
      <dsp:nvSpPr>
        <dsp:cNvPr id="0" name=""/>
        <dsp:cNvSpPr/>
      </dsp:nvSpPr>
      <dsp:spPr>
        <a:xfrm rot="16200000">
          <a:off x="1819273" y="973846"/>
          <a:ext cx="4545015" cy="2597321"/>
        </a:xfrm>
        <a:prstGeom prst="flowChartManualOperati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4956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Учет</a:t>
          </a:r>
          <a:endParaRPr lang="ru-RU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Суммарный учет документов (книга суммарного учета ОФ и книга суммарного учета учебного фонда</a:t>
          </a:r>
          <a:endParaRPr lang="ru-RU" sz="1000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Сопроводительные документы (накладные)</a:t>
          </a:r>
          <a:endParaRPr lang="ru-RU" sz="1000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Тетрадь учета книг, принятых от читателей взамен утерянных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Индивидуальный учет документов</a:t>
          </a:r>
          <a:endParaRPr lang="ru-RU" sz="1000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dirty="0" smtClean="0"/>
            <a:t>Инвентарный</a:t>
          </a:r>
          <a:r>
            <a:rPr lang="ru-RU" sz="1000" kern="1200" dirty="0" smtClean="0"/>
            <a:t> способ учета</a:t>
          </a:r>
          <a:endParaRPr lang="ru-RU" sz="1000" kern="1200" dirty="0"/>
        </a:p>
        <a:p>
          <a:pPr marL="171450" lvl="3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Инвентарная книга</a:t>
          </a:r>
          <a:endParaRPr lang="ru-RU" sz="1000" kern="1200" dirty="0"/>
        </a:p>
        <a:p>
          <a:pPr marL="171450" lvl="3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Каталожная карточка</a:t>
          </a:r>
          <a:endParaRPr lang="ru-RU" sz="1000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dirty="0" err="1" smtClean="0"/>
            <a:t>Безинвентарный</a:t>
          </a:r>
          <a:r>
            <a:rPr lang="ru-RU" sz="1000" b="1" kern="1200" dirty="0" smtClean="0"/>
            <a:t> </a:t>
          </a:r>
          <a:r>
            <a:rPr lang="ru-RU" sz="1000" kern="1200" dirty="0" smtClean="0"/>
            <a:t>способ учета</a:t>
          </a:r>
          <a:endParaRPr lang="ru-RU" sz="1000" kern="1200" dirty="0"/>
        </a:p>
        <a:p>
          <a:pPr marL="171450" lvl="3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Журнал регистрации учетных карточек на учебники</a:t>
          </a:r>
          <a:endParaRPr lang="ru-RU" sz="1000" kern="1200" dirty="0"/>
        </a:p>
        <a:p>
          <a:pPr marL="171450" lvl="3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Учетная карточка документа</a:t>
          </a:r>
          <a:endParaRPr lang="ru-RU" sz="1000" kern="1200" dirty="0"/>
        </a:p>
      </dsp:txBody>
      <dsp:txXfrm rot="16200000">
        <a:off x="1819273" y="973846"/>
        <a:ext cx="4545015" cy="2597321"/>
      </dsp:txXfrm>
    </dsp:sp>
    <dsp:sp modelId="{9A0D5507-D98D-4F58-856F-A42A0D0F4309}">
      <dsp:nvSpPr>
        <dsp:cNvPr id="0" name=""/>
        <dsp:cNvSpPr/>
      </dsp:nvSpPr>
      <dsp:spPr>
        <a:xfrm rot="16200000">
          <a:off x="4611394" y="973846"/>
          <a:ext cx="4545015" cy="2597321"/>
        </a:xfrm>
        <a:prstGeom prst="flowChartManualOperati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4956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Выбытие</a:t>
          </a:r>
          <a:endParaRPr lang="ru-RU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Акты об исключении документа  (утверждаются директором)из фонда по причине:</a:t>
          </a:r>
          <a:endParaRPr lang="ru-RU" sz="1000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Ветхость</a:t>
          </a:r>
          <a:endParaRPr lang="ru-RU" sz="1000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Дефектность</a:t>
          </a:r>
          <a:endParaRPr lang="ru-RU" sz="1000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Утрата</a:t>
          </a:r>
          <a:endParaRPr lang="ru-RU" sz="1000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Устарелость по содержанию</a:t>
          </a:r>
          <a:endParaRPr lang="ru-RU" sz="1000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err="1" smtClean="0"/>
            <a:t>Переоценочный</a:t>
          </a:r>
          <a:r>
            <a:rPr lang="ru-RU" sz="1000" kern="1200" dirty="0" smtClean="0"/>
            <a:t> коэффициент:</a:t>
          </a:r>
          <a:endParaRPr lang="ru-RU" sz="1000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Цена</a:t>
          </a:r>
          <a:endParaRPr lang="ru-RU" sz="1000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Транспортные расходы</a:t>
          </a:r>
          <a:endParaRPr lang="ru-RU" sz="1000" kern="1200" dirty="0"/>
        </a:p>
      </dsp:txBody>
      <dsp:txXfrm rot="16200000">
        <a:off x="4611394" y="973846"/>
        <a:ext cx="4545015" cy="259732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F08364-8C38-4A73-80C0-44773177B36B}">
      <dsp:nvSpPr>
        <dsp:cNvPr id="0" name=""/>
        <dsp:cNvSpPr/>
      </dsp:nvSpPr>
      <dsp:spPr>
        <a:xfrm>
          <a:off x="3273424" y="0"/>
          <a:ext cx="4910137" cy="4187825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ПОЛОЖЕНИЕ О БИБЛИОТЕКЕ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РАСПИСАНИЕ РАБОТЫ ШБ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ФУНКЦИОНАЛЬНЫЕ ОБЯЗАННОСТИ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ПЛАН РАБОТЫ ШБ НА УЧЕБНЫЙ ГОД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ПАСПОРТ БИБЛИОТЕКОЙ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ПРАВИЛА ПОЛЬЗОВАНИЯ ШКОЛЬНОЙ БИБЛИОТЕКОЙ</a:t>
          </a:r>
          <a:endParaRPr lang="ru-RU" sz="1800" kern="1200" dirty="0"/>
        </a:p>
      </dsp:txBody>
      <dsp:txXfrm>
        <a:off x="3273424" y="0"/>
        <a:ext cx="4910137" cy="4187825"/>
      </dsp:txXfrm>
    </dsp:sp>
    <dsp:sp modelId="{915644D7-F79C-4B0D-993F-674A9EE238D1}">
      <dsp:nvSpPr>
        <dsp:cNvPr id="0" name=""/>
        <dsp:cNvSpPr/>
      </dsp:nvSpPr>
      <dsp:spPr>
        <a:xfrm>
          <a:off x="0" y="0"/>
          <a:ext cx="3273424" cy="418782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ОСНОВНАЯ ВНУТРИБИБЛИОТЕЧНАЯ ДОКУМЕНТАЦИЯ</a:t>
          </a:r>
          <a:endParaRPr lang="ru-RU" sz="1700" kern="1200" dirty="0"/>
        </a:p>
      </dsp:txBody>
      <dsp:txXfrm>
        <a:off x="0" y="0"/>
        <a:ext cx="3273424" cy="418782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2421C8-DAFA-4924-882E-9A7D4FF51D22}">
      <dsp:nvSpPr>
        <dsp:cNvPr id="0" name=""/>
        <dsp:cNvSpPr/>
      </dsp:nvSpPr>
      <dsp:spPr>
        <a:xfrm>
          <a:off x="3952324" y="1596402"/>
          <a:ext cx="1534018" cy="730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510"/>
              </a:lnTo>
              <a:lnTo>
                <a:pt x="1534018" y="497510"/>
              </a:lnTo>
              <a:lnTo>
                <a:pt x="1534018" y="730053"/>
              </a:lnTo>
            </a:path>
          </a:pathLst>
        </a:custGeom>
        <a:noFill/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76E944-3665-491C-8CB1-1C8F84787214}">
      <dsp:nvSpPr>
        <dsp:cNvPr id="0" name=""/>
        <dsp:cNvSpPr/>
      </dsp:nvSpPr>
      <dsp:spPr>
        <a:xfrm>
          <a:off x="2418306" y="1596402"/>
          <a:ext cx="1534018" cy="730053"/>
        </a:xfrm>
        <a:custGeom>
          <a:avLst/>
          <a:gdLst/>
          <a:ahLst/>
          <a:cxnLst/>
          <a:rect l="0" t="0" r="0" b="0"/>
          <a:pathLst>
            <a:path>
              <a:moveTo>
                <a:pt x="1534018" y="0"/>
              </a:moveTo>
              <a:lnTo>
                <a:pt x="1534018" y="497510"/>
              </a:lnTo>
              <a:lnTo>
                <a:pt x="0" y="497510"/>
              </a:lnTo>
              <a:lnTo>
                <a:pt x="0" y="730053"/>
              </a:lnTo>
            </a:path>
          </a:pathLst>
        </a:custGeom>
        <a:noFill/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F6E1BE-C64A-4710-950D-7836C9B3587E}">
      <dsp:nvSpPr>
        <dsp:cNvPr id="0" name=""/>
        <dsp:cNvSpPr/>
      </dsp:nvSpPr>
      <dsp:spPr>
        <a:xfrm>
          <a:off x="2697218" y="2418"/>
          <a:ext cx="2510211" cy="159398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C494F6-C7CD-4008-A14A-AD0524746DBB}">
      <dsp:nvSpPr>
        <dsp:cNvPr id="0" name=""/>
        <dsp:cNvSpPr/>
      </dsp:nvSpPr>
      <dsp:spPr>
        <a:xfrm>
          <a:off x="2976131" y="267384"/>
          <a:ext cx="2510211" cy="15939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ПЕРВИЧНЫЕ УЧЕТНЫЕ ДОКУМЕНТЫ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(отчет перед бухгалтерией)</a:t>
          </a:r>
          <a:endParaRPr lang="ru-RU" sz="1800" kern="1200" dirty="0"/>
        </a:p>
      </dsp:txBody>
      <dsp:txXfrm>
        <a:off x="2976131" y="267384"/>
        <a:ext cx="2510211" cy="1593984"/>
      </dsp:txXfrm>
    </dsp:sp>
    <dsp:sp modelId="{B8AF873B-DC79-46F9-98BB-5D2E922D650A}">
      <dsp:nvSpPr>
        <dsp:cNvPr id="0" name=""/>
        <dsp:cNvSpPr/>
      </dsp:nvSpPr>
      <dsp:spPr>
        <a:xfrm>
          <a:off x="1163200" y="2326455"/>
          <a:ext cx="2510211" cy="15939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0E8301-8859-41F9-B9F7-DE9FBA0926AB}">
      <dsp:nvSpPr>
        <dsp:cNvPr id="0" name=""/>
        <dsp:cNvSpPr/>
      </dsp:nvSpPr>
      <dsp:spPr>
        <a:xfrm>
          <a:off x="1442113" y="2591422"/>
          <a:ext cx="2510211" cy="15939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НАКЛАДНЫЕ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(товарные накладные)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поступление</a:t>
          </a:r>
          <a:endParaRPr lang="ru-RU" sz="1800" kern="1200" dirty="0"/>
        </a:p>
      </dsp:txBody>
      <dsp:txXfrm>
        <a:off x="1442113" y="2591422"/>
        <a:ext cx="2510211" cy="1593984"/>
      </dsp:txXfrm>
    </dsp:sp>
    <dsp:sp modelId="{AD784E10-C9F3-4C98-AD83-9E4D0FE6072B}">
      <dsp:nvSpPr>
        <dsp:cNvPr id="0" name=""/>
        <dsp:cNvSpPr/>
      </dsp:nvSpPr>
      <dsp:spPr>
        <a:xfrm>
          <a:off x="4231237" y="2326455"/>
          <a:ext cx="2510211" cy="15939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8C96C8-4774-4C64-B57F-A12BBD890407}">
      <dsp:nvSpPr>
        <dsp:cNvPr id="0" name=""/>
        <dsp:cNvSpPr/>
      </dsp:nvSpPr>
      <dsp:spPr>
        <a:xfrm>
          <a:off x="4510149" y="2591422"/>
          <a:ext cx="2510211" cy="15939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АКТЫ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(акты списания)</a:t>
          </a:r>
          <a:endParaRPr lang="ru-RU" sz="1800" kern="1200" dirty="0"/>
        </a:p>
      </dsp:txBody>
      <dsp:txXfrm>
        <a:off x="4510149" y="2591422"/>
        <a:ext cx="2510211" cy="159398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323EB4-18CB-425D-B7E1-CF86BEC12B7D}">
      <dsp:nvSpPr>
        <dsp:cNvPr id="0" name=""/>
        <dsp:cNvSpPr/>
      </dsp:nvSpPr>
      <dsp:spPr>
        <a:xfrm>
          <a:off x="3335332" y="3324067"/>
          <a:ext cx="1298582" cy="129858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РЕГИСТРЫ</a:t>
          </a:r>
          <a:endParaRPr lang="ru-RU" sz="1300" kern="1200" dirty="0"/>
        </a:p>
      </dsp:txBody>
      <dsp:txXfrm>
        <a:off x="3335332" y="3324067"/>
        <a:ext cx="1298582" cy="1298582"/>
      </dsp:txXfrm>
    </dsp:sp>
    <dsp:sp modelId="{6AC4B904-FFD1-4C71-B6DA-FAFC40EA76D7}">
      <dsp:nvSpPr>
        <dsp:cNvPr id="0" name=""/>
        <dsp:cNvSpPr/>
      </dsp:nvSpPr>
      <dsp:spPr>
        <a:xfrm rot="10800000">
          <a:off x="457968" y="3788310"/>
          <a:ext cx="2719108" cy="37009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13D278-6B60-480B-9DD8-A4F5BCA1A74F}">
      <dsp:nvSpPr>
        <dsp:cNvPr id="0" name=""/>
        <dsp:cNvSpPr/>
      </dsp:nvSpPr>
      <dsp:spPr>
        <a:xfrm>
          <a:off x="3465" y="3609755"/>
          <a:ext cx="909007" cy="727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smtClean="0"/>
            <a:t>ИНВЕНТАРНАЯ КНИГА ФОНДА</a:t>
          </a:r>
          <a:endParaRPr lang="ru-RU" sz="800" kern="1200" dirty="0"/>
        </a:p>
      </dsp:txBody>
      <dsp:txXfrm>
        <a:off x="3465" y="3609755"/>
        <a:ext cx="909007" cy="727206"/>
      </dsp:txXfrm>
    </dsp:sp>
    <dsp:sp modelId="{A2F8C2AF-B987-4C6C-B8F2-FEA5C76DE714}">
      <dsp:nvSpPr>
        <dsp:cNvPr id="0" name=""/>
        <dsp:cNvSpPr/>
      </dsp:nvSpPr>
      <dsp:spPr>
        <a:xfrm rot="12000000">
          <a:off x="588661" y="3047118"/>
          <a:ext cx="2719108" cy="37009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C1D0A4-45B8-4BA8-8BB7-39BDBF90F5FD}">
      <dsp:nvSpPr>
        <dsp:cNvPr id="0" name=""/>
        <dsp:cNvSpPr/>
      </dsp:nvSpPr>
      <dsp:spPr>
        <a:xfrm>
          <a:off x="216148" y="2403568"/>
          <a:ext cx="909007" cy="727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КНИГА СУММАРНОГО УЧЕТА ОСНОВНОГО ФОНДА</a:t>
          </a:r>
          <a:endParaRPr lang="ru-RU" sz="800" kern="1200" dirty="0"/>
        </a:p>
      </dsp:txBody>
      <dsp:txXfrm>
        <a:off x="216148" y="2403568"/>
        <a:ext cx="909007" cy="727206"/>
      </dsp:txXfrm>
    </dsp:sp>
    <dsp:sp modelId="{CA89DE36-1F28-4F9C-9653-F65085514642}">
      <dsp:nvSpPr>
        <dsp:cNvPr id="0" name=""/>
        <dsp:cNvSpPr/>
      </dsp:nvSpPr>
      <dsp:spPr>
        <a:xfrm rot="13200000">
          <a:off x="964974" y="2395325"/>
          <a:ext cx="2719108" cy="37009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E4CF07-3AB3-4BA4-A933-9CD6BB045851}">
      <dsp:nvSpPr>
        <dsp:cNvPr id="0" name=""/>
        <dsp:cNvSpPr/>
      </dsp:nvSpPr>
      <dsp:spPr>
        <a:xfrm>
          <a:off x="828545" y="1342865"/>
          <a:ext cx="909007" cy="727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КНИГА СУММАРНОГО УЧЕТА УЧЕБНОГО ФОНДА</a:t>
          </a:r>
          <a:endParaRPr lang="ru-RU" sz="800" kern="1200" dirty="0"/>
        </a:p>
      </dsp:txBody>
      <dsp:txXfrm>
        <a:off x="828545" y="1342865"/>
        <a:ext cx="909007" cy="727206"/>
      </dsp:txXfrm>
    </dsp:sp>
    <dsp:sp modelId="{319AEEA3-D587-41F8-B887-781357C22AB3}">
      <dsp:nvSpPr>
        <dsp:cNvPr id="0" name=""/>
        <dsp:cNvSpPr/>
      </dsp:nvSpPr>
      <dsp:spPr>
        <a:xfrm rot="14400000">
          <a:off x="1541519" y="1911546"/>
          <a:ext cx="2719108" cy="37009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74DB72-D6C5-4F9E-8154-E36DA5132BA9}">
      <dsp:nvSpPr>
        <dsp:cNvPr id="0" name=""/>
        <dsp:cNvSpPr/>
      </dsp:nvSpPr>
      <dsp:spPr>
        <a:xfrm>
          <a:off x="1766792" y="555582"/>
          <a:ext cx="909007" cy="727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КНИГА СУММАРНОГО УЧЕТА АВД</a:t>
          </a:r>
          <a:endParaRPr lang="ru-RU" sz="800" kern="1200" dirty="0"/>
        </a:p>
      </dsp:txBody>
      <dsp:txXfrm>
        <a:off x="1766792" y="555582"/>
        <a:ext cx="909007" cy="727206"/>
      </dsp:txXfrm>
    </dsp:sp>
    <dsp:sp modelId="{FF71B7A5-37D3-4D73-8EF1-75E3B963A3BB}">
      <dsp:nvSpPr>
        <dsp:cNvPr id="0" name=""/>
        <dsp:cNvSpPr/>
      </dsp:nvSpPr>
      <dsp:spPr>
        <a:xfrm rot="15600000">
          <a:off x="2248756" y="1654133"/>
          <a:ext cx="2719108" cy="37009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7287A7-B826-407E-845F-54CA7E0B0A7B}">
      <dsp:nvSpPr>
        <dsp:cNvPr id="0" name=""/>
        <dsp:cNvSpPr/>
      </dsp:nvSpPr>
      <dsp:spPr>
        <a:xfrm>
          <a:off x="2917722" y="136678"/>
          <a:ext cx="909007" cy="727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smtClean="0"/>
            <a:t>КНИГА УЧЕТА ВРЕМЕННОГО ФОНДА</a:t>
          </a:r>
          <a:endParaRPr lang="ru-RU" sz="800" kern="1200" dirty="0" smtClean="0"/>
        </a:p>
      </dsp:txBody>
      <dsp:txXfrm>
        <a:off x="2917722" y="136678"/>
        <a:ext cx="909007" cy="727206"/>
      </dsp:txXfrm>
    </dsp:sp>
    <dsp:sp modelId="{2339F2A0-F538-4934-A3D8-F18F0DCCBF2A}">
      <dsp:nvSpPr>
        <dsp:cNvPr id="0" name=""/>
        <dsp:cNvSpPr/>
      </dsp:nvSpPr>
      <dsp:spPr>
        <a:xfrm rot="16800000">
          <a:off x="3001382" y="1654133"/>
          <a:ext cx="2719108" cy="37009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4D76FC-0FBB-4935-8FAD-3CA9BDF8D230}">
      <dsp:nvSpPr>
        <dsp:cNvPr id="0" name=""/>
        <dsp:cNvSpPr/>
      </dsp:nvSpPr>
      <dsp:spPr>
        <a:xfrm>
          <a:off x="4142517" y="136678"/>
          <a:ext cx="909007" cy="727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ЧИТАТЕЛЬСКИЕ ФОРМУЛЯРЫ</a:t>
          </a:r>
          <a:endParaRPr lang="ru-RU" sz="800" kern="1200" dirty="0"/>
        </a:p>
      </dsp:txBody>
      <dsp:txXfrm>
        <a:off x="4142517" y="136678"/>
        <a:ext cx="909007" cy="727206"/>
      </dsp:txXfrm>
    </dsp:sp>
    <dsp:sp modelId="{618FEC89-F155-46D7-96E0-A1006EB71FE0}">
      <dsp:nvSpPr>
        <dsp:cNvPr id="0" name=""/>
        <dsp:cNvSpPr/>
      </dsp:nvSpPr>
      <dsp:spPr>
        <a:xfrm rot="18000000">
          <a:off x="3708620" y="1911546"/>
          <a:ext cx="2719108" cy="37009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14F32F-6A5B-4F10-BDEE-30261D94CBA1}">
      <dsp:nvSpPr>
        <dsp:cNvPr id="0" name=""/>
        <dsp:cNvSpPr/>
      </dsp:nvSpPr>
      <dsp:spPr>
        <a:xfrm>
          <a:off x="5293447" y="555582"/>
          <a:ext cx="909007" cy="727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КАТАЛОГ</a:t>
          </a:r>
          <a:r>
            <a:rPr lang="ru-RU" sz="800" b="1" kern="1200" dirty="0" smtClean="0"/>
            <a:t> </a:t>
          </a:r>
          <a:r>
            <a:rPr lang="ru-RU" sz="800" kern="1200" dirty="0" smtClean="0"/>
            <a:t>АВД</a:t>
          </a:r>
          <a:endParaRPr lang="ru-RU" sz="800" kern="1200" dirty="0"/>
        </a:p>
      </dsp:txBody>
      <dsp:txXfrm>
        <a:off x="5293447" y="555582"/>
        <a:ext cx="909007" cy="727206"/>
      </dsp:txXfrm>
    </dsp:sp>
    <dsp:sp modelId="{7D15DC6E-227B-40AD-8C5B-4A88F0AD699B}">
      <dsp:nvSpPr>
        <dsp:cNvPr id="0" name=""/>
        <dsp:cNvSpPr/>
      </dsp:nvSpPr>
      <dsp:spPr>
        <a:xfrm rot="19200000">
          <a:off x="4285165" y="2395325"/>
          <a:ext cx="2719108" cy="37009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2DE45F-AEE2-4883-83EA-CDAB0534863A}">
      <dsp:nvSpPr>
        <dsp:cNvPr id="0" name=""/>
        <dsp:cNvSpPr/>
      </dsp:nvSpPr>
      <dsp:spPr>
        <a:xfrm>
          <a:off x="6231694" y="1342865"/>
          <a:ext cx="909007" cy="727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КАРТОТЕКА УЧЕТА УЧЕБНОГО ФОНДА</a:t>
          </a:r>
          <a:endParaRPr lang="ru-RU" sz="800" kern="1200" dirty="0"/>
        </a:p>
      </dsp:txBody>
      <dsp:txXfrm>
        <a:off x="6231694" y="1342865"/>
        <a:ext cx="909007" cy="727206"/>
      </dsp:txXfrm>
    </dsp:sp>
    <dsp:sp modelId="{6CFB9294-D0AE-49F0-866B-E091263B298C}">
      <dsp:nvSpPr>
        <dsp:cNvPr id="0" name=""/>
        <dsp:cNvSpPr/>
      </dsp:nvSpPr>
      <dsp:spPr>
        <a:xfrm rot="20400000">
          <a:off x="4661478" y="3047118"/>
          <a:ext cx="2719108" cy="37009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D550A2-8734-46CC-BFF0-CCDDC54503C7}">
      <dsp:nvSpPr>
        <dsp:cNvPr id="0" name=""/>
        <dsp:cNvSpPr/>
      </dsp:nvSpPr>
      <dsp:spPr>
        <a:xfrm>
          <a:off x="6844091" y="2403568"/>
          <a:ext cx="909007" cy="727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КАРТОТЕКА ОСНОВНОГО ФОНДА</a:t>
          </a:r>
          <a:endParaRPr lang="ru-RU" sz="800" kern="1200" dirty="0"/>
        </a:p>
      </dsp:txBody>
      <dsp:txXfrm>
        <a:off x="6844091" y="2403568"/>
        <a:ext cx="909007" cy="727206"/>
      </dsp:txXfrm>
    </dsp:sp>
    <dsp:sp modelId="{838B54F7-02C9-4D36-A871-E3CE3A2829FC}">
      <dsp:nvSpPr>
        <dsp:cNvPr id="0" name=""/>
        <dsp:cNvSpPr/>
      </dsp:nvSpPr>
      <dsp:spPr>
        <a:xfrm>
          <a:off x="4792170" y="3788310"/>
          <a:ext cx="2719108" cy="37009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383936-72DF-4772-817D-B1F8196997A4}">
      <dsp:nvSpPr>
        <dsp:cNvPr id="0" name=""/>
        <dsp:cNvSpPr/>
      </dsp:nvSpPr>
      <dsp:spPr>
        <a:xfrm>
          <a:off x="7056775" y="3609755"/>
          <a:ext cx="909007" cy="727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ВЕДОМОСТИ ВЫДАЧИ УЧЕБНИКОВ ПО КЛАССАМ</a:t>
          </a:r>
          <a:endParaRPr lang="ru-RU" sz="800" kern="1200" dirty="0"/>
        </a:p>
      </dsp:txBody>
      <dsp:txXfrm>
        <a:off x="7056775" y="3609755"/>
        <a:ext cx="909007" cy="727206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16DC38-EABC-43EA-ADE2-A8A067A8E6FE}">
      <dsp:nvSpPr>
        <dsp:cNvPr id="0" name=""/>
        <dsp:cNvSpPr/>
      </dsp:nvSpPr>
      <dsp:spPr>
        <a:xfrm>
          <a:off x="3963912" y="1637742"/>
          <a:ext cx="2813099" cy="669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6169"/>
              </a:lnTo>
              <a:lnTo>
                <a:pt x="2813099" y="456169"/>
              </a:lnTo>
              <a:lnTo>
                <a:pt x="2813099" y="669389"/>
              </a:lnTo>
            </a:path>
          </a:pathLst>
        </a:custGeom>
        <a:noFill/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85591-F681-4055-A06A-CF52DB20DA0C}">
      <dsp:nvSpPr>
        <dsp:cNvPr id="0" name=""/>
        <dsp:cNvSpPr/>
      </dsp:nvSpPr>
      <dsp:spPr>
        <a:xfrm>
          <a:off x="3918192" y="1637742"/>
          <a:ext cx="91440" cy="6693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9389"/>
              </a:lnTo>
            </a:path>
          </a:pathLst>
        </a:custGeom>
        <a:noFill/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EF1DF5-4D83-43AC-AADE-280EA7B63B39}">
      <dsp:nvSpPr>
        <dsp:cNvPr id="0" name=""/>
        <dsp:cNvSpPr/>
      </dsp:nvSpPr>
      <dsp:spPr>
        <a:xfrm>
          <a:off x="1150813" y="1637742"/>
          <a:ext cx="2813099" cy="669389"/>
        </a:xfrm>
        <a:custGeom>
          <a:avLst/>
          <a:gdLst/>
          <a:ahLst/>
          <a:cxnLst/>
          <a:rect l="0" t="0" r="0" b="0"/>
          <a:pathLst>
            <a:path>
              <a:moveTo>
                <a:pt x="2813099" y="0"/>
              </a:moveTo>
              <a:lnTo>
                <a:pt x="2813099" y="456169"/>
              </a:lnTo>
              <a:lnTo>
                <a:pt x="0" y="456169"/>
              </a:lnTo>
              <a:lnTo>
                <a:pt x="0" y="669389"/>
              </a:lnTo>
            </a:path>
          </a:pathLst>
        </a:custGeom>
        <a:noFill/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52C2C2-EE71-474A-942D-8E19BC8E98F7}">
      <dsp:nvSpPr>
        <dsp:cNvPr id="0" name=""/>
        <dsp:cNvSpPr/>
      </dsp:nvSpPr>
      <dsp:spPr>
        <a:xfrm>
          <a:off x="2813099" y="176209"/>
          <a:ext cx="2301626" cy="14615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34C341-1521-4E4A-AB60-9F8046B43D14}">
      <dsp:nvSpPr>
        <dsp:cNvPr id="0" name=""/>
        <dsp:cNvSpPr/>
      </dsp:nvSpPr>
      <dsp:spPr>
        <a:xfrm>
          <a:off x="3068835" y="419159"/>
          <a:ext cx="2301626" cy="146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ОСНОВНЫЕ РЕГИСТРЫ</a:t>
          </a:r>
          <a:endParaRPr lang="ru-RU" sz="1500" kern="1200" dirty="0"/>
        </a:p>
      </dsp:txBody>
      <dsp:txXfrm>
        <a:off x="3068835" y="419159"/>
        <a:ext cx="2301626" cy="1461533"/>
      </dsp:txXfrm>
    </dsp:sp>
    <dsp:sp modelId="{406F9DAD-0EED-4E7D-A9CF-EA11C0295941}">
      <dsp:nvSpPr>
        <dsp:cNvPr id="0" name=""/>
        <dsp:cNvSpPr/>
      </dsp:nvSpPr>
      <dsp:spPr>
        <a:xfrm>
          <a:off x="0" y="2307132"/>
          <a:ext cx="2301626" cy="14615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2980B1A-06FD-4E1B-AD55-7799603EEE50}">
      <dsp:nvSpPr>
        <dsp:cNvPr id="0" name=""/>
        <dsp:cNvSpPr/>
      </dsp:nvSpPr>
      <dsp:spPr>
        <a:xfrm>
          <a:off x="255736" y="2550082"/>
          <a:ext cx="2301626" cy="146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КНИГА ИНДИВИДУАЛЬНОГО УЧЕТА</a:t>
          </a:r>
          <a:endParaRPr lang="ru-RU" sz="1500" kern="1200" dirty="0"/>
        </a:p>
      </dsp:txBody>
      <dsp:txXfrm>
        <a:off x="255736" y="2550082"/>
        <a:ext cx="2301626" cy="1461533"/>
      </dsp:txXfrm>
    </dsp:sp>
    <dsp:sp modelId="{5210DCDD-DE28-4430-B0F7-36977C8AC0B8}">
      <dsp:nvSpPr>
        <dsp:cNvPr id="0" name=""/>
        <dsp:cNvSpPr/>
      </dsp:nvSpPr>
      <dsp:spPr>
        <a:xfrm>
          <a:off x="2813099" y="2307132"/>
          <a:ext cx="2301626" cy="14615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3B05304-68C8-4A94-A2F8-A3393C7CA8B3}">
      <dsp:nvSpPr>
        <dsp:cNvPr id="0" name=""/>
        <dsp:cNvSpPr/>
      </dsp:nvSpPr>
      <dsp:spPr>
        <a:xfrm>
          <a:off x="3068835" y="2550082"/>
          <a:ext cx="2301626" cy="146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КНИГА СУММАРНОГО УЧЕТА</a:t>
          </a:r>
          <a:endParaRPr lang="ru-RU" sz="1500" kern="1200" dirty="0"/>
        </a:p>
      </dsp:txBody>
      <dsp:txXfrm>
        <a:off x="3068835" y="2550082"/>
        <a:ext cx="2301626" cy="1461533"/>
      </dsp:txXfrm>
    </dsp:sp>
    <dsp:sp modelId="{14AF2DC1-F9AE-4AB7-BB74-7B7F016C927C}">
      <dsp:nvSpPr>
        <dsp:cNvPr id="0" name=""/>
        <dsp:cNvSpPr/>
      </dsp:nvSpPr>
      <dsp:spPr>
        <a:xfrm>
          <a:off x="5626198" y="2307132"/>
          <a:ext cx="2301626" cy="14615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315AC8C-1DBA-44BB-BAD0-73F55612FE83}">
      <dsp:nvSpPr>
        <dsp:cNvPr id="0" name=""/>
        <dsp:cNvSpPr/>
      </dsp:nvSpPr>
      <dsp:spPr>
        <a:xfrm>
          <a:off x="5881935" y="2550082"/>
          <a:ext cx="2301626" cy="146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КАТАЛОГ</a:t>
          </a:r>
          <a:endParaRPr lang="ru-RU" sz="1500" kern="1200" dirty="0"/>
        </a:p>
      </dsp:txBody>
      <dsp:txXfrm>
        <a:off x="5881935" y="2550082"/>
        <a:ext cx="2301626" cy="14615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A8C0F-C14A-4530-A5E9-9515156FF2D1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6C8B7-9F1A-46C2-9239-53EEE38640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6C8B7-9F1A-46C2-9239-53EEE386408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39497-94C7-4080-B8FE-BD0695FD5444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3E6DD-6021-4841-AC28-A0FBCF497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39497-94C7-4080-B8FE-BD0695FD5444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3E6DD-6021-4841-AC28-A0FBCF497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39497-94C7-4080-B8FE-BD0695FD5444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3E6DD-6021-4841-AC28-A0FBCF497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39497-94C7-4080-B8FE-BD0695FD5444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3E6DD-6021-4841-AC28-A0FBCF497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39497-94C7-4080-B8FE-BD0695FD5444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3E6DD-6021-4841-AC28-A0FBCF497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39497-94C7-4080-B8FE-BD0695FD5444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3E6DD-6021-4841-AC28-A0FBCF497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39497-94C7-4080-B8FE-BD0695FD5444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3E6DD-6021-4841-AC28-A0FBCF497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39497-94C7-4080-B8FE-BD0695FD5444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3E6DD-6021-4841-AC28-A0FBCF497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39497-94C7-4080-B8FE-BD0695FD5444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3E6DD-6021-4841-AC28-A0FBCF497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39497-94C7-4080-B8FE-BD0695FD5444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3E6DD-6021-4841-AC28-A0FBCF497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39497-94C7-4080-B8FE-BD0695FD5444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3E6DD-6021-4841-AC28-A0FBCF4973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2C39497-94C7-4080-B8FE-BD0695FD5444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163E6DD-6021-4841-AC28-A0FBCF497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diagramData" Target="../diagrams/data13.xml"/><Relationship Id="rId7" Type="http://schemas.openxmlformats.org/officeDocument/2006/relationships/slide" Target="slide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Relationship Id="rId9" Type="http://schemas.microsoft.com/office/2007/relationships/diagramDrawing" Target="../diagrams/drawing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Layout" Target="../diagrams/layout1.xml"/><Relationship Id="rId7" Type="http://schemas.openxmlformats.org/officeDocument/2006/relationships/slide" Target="slide3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microsoft.com/office/2007/relationships/diagramDrawing" Target="../diagrams/drawing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Документация в школьной библиотеке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6237312"/>
            <a:ext cx="8885740" cy="45645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Заведующий библиотекой МАОУ «Математический лицей»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Мун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Юлия Егоровна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642918"/>
          <a:ext cx="8183562" cy="5116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1428736"/>
          <a:ext cx="8183562" cy="4360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428604"/>
          <a:ext cx="8183562" cy="5688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Учет выбытия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388" y="1142984"/>
            <a:ext cx="2254526" cy="71438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Акт списания - первичный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611560" y="1397000"/>
          <a:ext cx="7786742" cy="4818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>
            <a:hlinkClick r:id="rId7" action="ppaction://hlinksldjump"/>
          </p:cNvPr>
          <p:cNvSpPr/>
          <p:nvPr/>
        </p:nvSpPr>
        <p:spPr>
          <a:xfrm>
            <a:off x="7452320" y="5085184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уб 5">
            <a:hlinkClick r:id="rId8" action="ppaction://hlinksldjump"/>
          </p:cNvPr>
          <p:cNvSpPr/>
          <p:nvPr/>
        </p:nvSpPr>
        <p:spPr>
          <a:xfrm>
            <a:off x="3203848" y="1772816"/>
            <a:ext cx="360040" cy="36004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Переоценочный</a:t>
            </a:r>
            <a:r>
              <a:rPr lang="ru-RU" dirty="0" smtClean="0"/>
              <a:t> коэффициент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2000264" cy="449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  <a:gridCol w="785818"/>
              </a:tblGrid>
              <a:tr h="243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Год поступления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Коэффициенты на 01.01.2007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До 01.01.1981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24,487599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До 01.01.1991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24,487599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10,654756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1992,1 полугодие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0,710267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1992,2 полугодие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0,514396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1993,1 полугодие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0,195946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1993,</a:t>
                      </a: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III </a:t>
                      </a: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квартал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0,066120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1993,</a:t>
                      </a: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IV </a:t>
                      </a: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квартал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0,034306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1994,</a:t>
                      </a: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I </a:t>
                      </a: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квартал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0,19587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Содержимое 5"/>
          <p:cNvGraphicFramePr>
            <a:graphicFrameLocks/>
          </p:cNvGraphicFramePr>
          <p:nvPr/>
        </p:nvGraphicFramePr>
        <p:xfrm>
          <a:off x="2571736" y="1428736"/>
          <a:ext cx="2000264" cy="449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  <a:gridCol w="785818"/>
              </a:tblGrid>
              <a:tr h="1093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Год поступления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Коэффициенты на 01.01.2007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1994,</a:t>
                      </a: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 II </a:t>
                      </a: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квартал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0,015662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1994,</a:t>
                      </a: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III </a:t>
                      </a: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квартал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0,013610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1994,</a:t>
                      </a: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IV </a:t>
                      </a: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квартал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0,011775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199</a:t>
                      </a: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I </a:t>
                      </a: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квартал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009322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199</a:t>
                      </a: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II </a:t>
                      </a: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квартал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0,007548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199</a:t>
                      </a: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III </a:t>
                      </a: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квартал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0,006227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199</a:t>
                      </a: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IV </a:t>
                      </a: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квартал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0,004906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1996,</a:t>
                      </a: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 I </a:t>
                      </a: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квартал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0,004378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1996,</a:t>
                      </a: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II </a:t>
                      </a: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квартал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0,004076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Содержимое 5"/>
          <p:cNvGraphicFramePr>
            <a:graphicFrameLocks/>
          </p:cNvGraphicFramePr>
          <p:nvPr/>
        </p:nvGraphicFramePr>
        <p:xfrm>
          <a:off x="4643438" y="1428736"/>
          <a:ext cx="2000264" cy="449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  <a:gridCol w="785818"/>
              </a:tblGrid>
              <a:tr h="1093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Год поступления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Коэффициенты на 01.01.2007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1996,</a:t>
                      </a: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 III </a:t>
                      </a: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квартал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0,003925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1996,</a:t>
                      </a: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IV </a:t>
                      </a: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квартал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0,003774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0,003685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1998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3,39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1999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2,75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2,18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2001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1,88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2002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1,61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2003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1,40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Содержимое 5"/>
          <p:cNvGraphicFramePr>
            <a:graphicFrameLocks/>
          </p:cNvGraphicFramePr>
          <p:nvPr/>
        </p:nvGraphicFramePr>
        <p:xfrm>
          <a:off x="6715140" y="1428736"/>
          <a:ext cx="2000264" cy="2680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  <a:gridCol w="785818"/>
              </a:tblGrid>
              <a:tr h="11649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Год поступления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Коэффициенты на 01.01.2007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2004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1,26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2005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1,15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2006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1,04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/>
                          <a:ea typeface="Times New Roman"/>
                          <a:cs typeface="Times New Roman"/>
                        </a:rPr>
                        <a:t>С 2007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Куб 9">
            <a:hlinkClick r:id="rId2" action="ppaction://hlinksldjump"/>
          </p:cNvPr>
          <p:cNvSpPr/>
          <p:nvPr/>
        </p:nvSpPr>
        <p:spPr>
          <a:xfrm>
            <a:off x="7308304" y="4509120"/>
            <a:ext cx="1216152" cy="100811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Инвентаризация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71472" y="1643050"/>
          <a:ext cx="8183562" cy="3973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Библиотечная статистика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63" y="185737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8183880" cy="1051560"/>
          </a:xfrm>
        </p:spPr>
        <p:txBody>
          <a:bodyPr/>
          <a:lstStyle/>
          <a:p>
            <a:r>
              <a:rPr lang="ru-RU" dirty="0" smtClean="0"/>
              <a:t>Сроки хранения документов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183562" cy="500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/>
                <a:gridCol w="4091781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	</a:t>
                      </a:r>
                      <a:r>
                        <a:rPr lang="ru-RU" sz="1400" u="sng" dirty="0"/>
                        <a:t> Категории документов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480" marR="30480" marT="0" marB="0"/>
                </a:tc>
                <a:tc>
                  <a:txBody>
                    <a:bodyPr/>
                    <a:lstStyle/>
                    <a:p>
                      <a:pPr marL="83820" algn="ctr">
                        <a:spcAft>
                          <a:spcPts val="0"/>
                        </a:spcAft>
                      </a:pPr>
                      <a:r>
                        <a:rPr lang="ru-RU" sz="1400" u="sng" dirty="0"/>
                        <a:t>Сроки хранения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480" marR="304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/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480" marR="30480" marT="0" marB="0"/>
                </a:tc>
                <a:tc>
                  <a:txBody>
                    <a:bodyPr/>
                    <a:lstStyle/>
                    <a:p>
                      <a:pPr marR="66675" algn="ctr">
                        <a:spcAft>
                          <a:spcPts val="0"/>
                        </a:spcAft>
                        <a:tabLst>
                          <a:tab pos="3291840" algn="l"/>
                        </a:tabLst>
                      </a:pPr>
                      <a:r>
                        <a:rPr lang="ru-RU" sz="1400"/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480" marR="304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/>
                        <a:t>Книги и ведомости учета библиотечного фонда (книги суммарного и индивидуального учета)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480" marR="304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91840" algn="l"/>
                        </a:tabLst>
                      </a:pPr>
                      <a:r>
                        <a:rPr lang="ru-RU" sz="1400"/>
                        <a:t>Постоянно, до ликвидации</a:t>
                      </a:r>
                      <a:endParaRPr lang="ru-RU" sz="1200"/>
                    </a:p>
                    <a:p>
                      <a:pPr>
                        <a:spcAft>
                          <a:spcPts val="0"/>
                        </a:spcAft>
                        <a:tabLst>
                          <a:tab pos="3291840" algn="l"/>
                        </a:tabLst>
                      </a:pPr>
                      <a:r>
                        <a:rPr lang="ru-RU" sz="1400"/>
                        <a:t>библиотеки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480" marR="304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Алфавитный (учетный) каталог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480" marR="304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91840" algn="l"/>
                        </a:tabLst>
                      </a:pPr>
                      <a:r>
                        <a:rPr lang="ru-RU" sz="1400"/>
                        <a:t>Постоянно, до ликвидации</a:t>
                      </a:r>
                      <a:endParaRPr lang="ru-RU" sz="1200"/>
                    </a:p>
                    <a:p>
                      <a:pPr>
                        <a:spcAft>
                          <a:spcPts val="0"/>
                        </a:spcAft>
                        <a:tabLst>
                          <a:tab pos="3291840" algn="l"/>
                        </a:tabLst>
                      </a:pPr>
                      <a:r>
                        <a:rPr lang="ru-RU" sz="1400"/>
                        <a:t>библиотеки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480" marR="304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/>
                        <a:t>Сопроводительные документы (накладные, описи, счета, списки на поступающую литературу)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480" marR="30480" marT="0" marB="0"/>
                </a:tc>
                <a:tc>
                  <a:txBody>
                    <a:bodyPr/>
                    <a:lstStyle/>
                    <a:p>
                      <a:pPr marL="83820">
                        <a:spcAft>
                          <a:spcPts val="0"/>
                        </a:spcAft>
                      </a:pPr>
                      <a:r>
                        <a:rPr lang="ru-RU" sz="1400"/>
                        <a:t>5 лет после проверки</a:t>
                      </a:r>
                      <a:endParaRPr lang="ru-RU" sz="1200"/>
                    </a:p>
                    <a:p>
                      <a:pPr marL="83820">
                        <a:spcAft>
                          <a:spcPts val="0"/>
                        </a:spcAft>
                      </a:pPr>
                      <a:r>
                        <a:rPr lang="ru-RU" sz="1400"/>
                        <a:t>фонда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480" marR="304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spc="-20"/>
                        <a:t>Акты на книги, журналы, брошюры и др. материалы, полученные без сопроводительного документа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480" marR="30480" marT="0" marB="0"/>
                </a:tc>
                <a:tc>
                  <a:txBody>
                    <a:bodyPr/>
                    <a:lstStyle/>
                    <a:p>
                      <a:pPr marL="83820">
                        <a:spcAft>
                          <a:spcPts val="0"/>
                        </a:spcAft>
                      </a:pPr>
                      <a:r>
                        <a:rPr lang="ru-RU" sz="1400"/>
                        <a:t>5 лет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480" marR="304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/>
                        <a:t>Заявления, докладные записки о получении в дар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480" marR="30480" marT="0" marB="0"/>
                </a:tc>
                <a:tc>
                  <a:txBody>
                    <a:bodyPr/>
                    <a:lstStyle/>
                    <a:p>
                      <a:pPr marL="83820">
                        <a:spcAft>
                          <a:spcPts val="0"/>
                        </a:spcAft>
                      </a:pPr>
                      <a:r>
                        <a:rPr lang="ru-RU" sz="1400"/>
                        <a:t>5 лет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480" marR="304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/>
                        <a:t>Акты о покупке книг и др. доку­ментов у частных лиц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480" marR="30480" marT="0" marB="0"/>
                </a:tc>
                <a:tc>
                  <a:txBody>
                    <a:bodyPr/>
                    <a:lstStyle/>
                    <a:p>
                      <a:pPr marL="83820">
                        <a:spcAft>
                          <a:spcPts val="0"/>
                        </a:spcAft>
                      </a:pPr>
                      <a:r>
                        <a:rPr lang="ru-RU" sz="1400"/>
                        <a:t>Постоянно, до ликвидации библиотеки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480" marR="304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/>
                        <a:t>Тетради учета изданий, принятых от читателей взамен утерянных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480" marR="30480" marT="0" marB="0"/>
                </a:tc>
                <a:tc>
                  <a:txBody>
                    <a:bodyPr/>
                    <a:lstStyle/>
                    <a:p>
                      <a:pPr marL="83820">
                        <a:spcAft>
                          <a:spcPts val="0"/>
                        </a:spcAft>
                      </a:pPr>
                      <a:r>
                        <a:rPr lang="ru-RU" sz="1400"/>
                        <a:t>Постоянно, до ликвидации библиотеки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480" marR="304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Акты на списание (исключение) документов, акты проверки биб­лиотечных фондов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480" marR="30480" marT="0" marB="0"/>
                </a:tc>
                <a:tc>
                  <a:txBody>
                    <a:bodyPr/>
                    <a:lstStyle/>
                    <a:p>
                      <a:pPr marL="83820">
                        <a:spcAft>
                          <a:spcPts val="0"/>
                        </a:spcAft>
                      </a:pPr>
                      <a:r>
                        <a:rPr lang="ru-RU" sz="1400" dirty="0"/>
                        <a:t>Постоянно, до ликвидации</a:t>
                      </a:r>
                      <a:endParaRPr lang="ru-RU" sz="1200" dirty="0"/>
                    </a:p>
                    <a:p>
                      <a:pPr marL="83820">
                        <a:spcAft>
                          <a:spcPts val="0"/>
                        </a:spcAft>
                      </a:pPr>
                      <a:r>
                        <a:rPr lang="ru-RU" sz="1400" dirty="0"/>
                        <a:t>библиотеки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480" marR="304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СПАСИБО ЗА ВНИМАНИЕ</a:t>
            </a:r>
            <a:r>
              <a:rPr lang="ru-RU" sz="2800" dirty="0" smtClean="0"/>
              <a:t>☻</a:t>
            </a:r>
            <a:endParaRPr lang="ru-RU" sz="2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7884368" y="2276872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7812360" y="2060848"/>
            <a:ext cx="144016" cy="914400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accent1"/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928670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>
            <a:hlinkClick r:id="rId6" action="ppaction://hlinksldjump"/>
          </p:cNvPr>
          <p:cNvSpPr/>
          <p:nvPr/>
        </p:nvSpPr>
        <p:spPr>
          <a:xfrm>
            <a:off x="7956376" y="4725144"/>
            <a:ext cx="338336" cy="266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7" action="ppaction://hlinksldjump"/>
          </p:cNvPr>
          <p:cNvSpPr/>
          <p:nvPr/>
        </p:nvSpPr>
        <p:spPr>
          <a:xfrm>
            <a:off x="2555776" y="4725144"/>
            <a:ext cx="266328" cy="266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71472" y="857232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214290"/>
          <a:ext cx="8183562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Библиотечный фонд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000240"/>
          <a:ext cx="8183562" cy="4545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Куб 4">
            <a:hlinkClick r:id="rId6" action="ppaction://hlinksldjump"/>
          </p:cNvPr>
          <p:cNvSpPr/>
          <p:nvPr/>
        </p:nvSpPr>
        <p:spPr>
          <a:xfrm>
            <a:off x="8172400" y="3501008"/>
            <a:ext cx="216024" cy="28803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142984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071546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1071546"/>
          <a:ext cx="7969248" cy="4759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429</TotalTime>
  <Words>911</Words>
  <Application>Microsoft Office PowerPoint</Application>
  <PresentationFormat>Экран (4:3)</PresentationFormat>
  <Paragraphs>225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Аспект</vt:lpstr>
      <vt:lpstr>Документация в школьной библиотеке</vt:lpstr>
      <vt:lpstr>Слайд 2</vt:lpstr>
      <vt:lpstr>Слайд 3</vt:lpstr>
      <vt:lpstr>Слайд 4</vt:lpstr>
      <vt:lpstr>Слайд 5</vt:lpstr>
      <vt:lpstr>Библиотечный фонд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Учет выбытия</vt:lpstr>
      <vt:lpstr>Переоценочный коэффициент</vt:lpstr>
      <vt:lpstr>Инвентаризация</vt:lpstr>
      <vt:lpstr>Библиотечная статистика</vt:lpstr>
      <vt:lpstr>Сроки хранения документов</vt:lpstr>
      <vt:lpstr>СПАСИБО ЗА ВНИМАНИЕ☻</vt:lpstr>
    </vt:vector>
  </TitlesOfParts>
  <Company>office 2007 rus ent: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Документация в школьной библиотеке</dc:title>
  <dc:creator>Mun</dc:creator>
  <cp:lastModifiedBy>Библиотека</cp:lastModifiedBy>
  <cp:revision>76</cp:revision>
  <dcterms:created xsi:type="dcterms:W3CDTF">2016-10-23T01:53:06Z</dcterms:created>
  <dcterms:modified xsi:type="dcterms:W3CDTF">2016-10-31T04:44:25Z</dcterms:modified>
</cp:coreProperties>
</file>